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1"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8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606604-0A1C-4056-B044-A32346AF212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4D9DB6E-ACA6-4257-A0B3-F1EAF4EA6C93}">
      <dgm:prSet/>
      <dgm:spPr/>
      <dgm:t>
        <a:bodyPr/>
        <a:lstStyle/>
        <a:p>
          <a:r>
            <a:rPr lang="en-IN"/>
            <a:t>Sreelaxmi Muthumala - 935093</a:t>
          </a:r>
          <a:endParaRPr lang="en-US"/>
        </a:p>
      </dgm:t>
    </dgm:pt>
    <dgm:pt modelId="{A9168290-D866-42CD-8CE6-3FB887D14F58}" type="parTrans" cxnId="{44E537EA-0085-4822-9C5F-7CDAE0C12622}">
      <dgm:prSet/>
      <dgm:spPr/>
      <dgm:t>
        <a:bodyPr/>
        <a:lstStyle/>
        <a:p>
          <a:endParaRPr lang="en-US"/>
        </a:p>
      </dgm:t>
    </dgm:pt>
    <dgm:pt modelId="{C6EF7B76-010B-470C-97DA-9086A7CCB482}" type="sibTrans" cxnId="{44E537EA-0085-4822-9C5F-7CDAE0C12622}">
      <dgm:prSet/>
      <dgm:spPr/>
      <dgm:t>
        <a:bodyPr/>
        <a:lstStyle/>
        <a:p>
          <a:endParaRPr lang="en-US"/>
        </a:p>
      </dgm:t>
    </dgm:pt>
    <dgm:pt modelId="{94594ECE-F745-4899-9333-37093E15C2DC}">
      <dgm:prSet/>
      <dgm:spPr/>
      <dgm:t>
        <a:bodyPr/>
        <a:lstStyle/>
        <a:p>
          <a:r>
            <a:rPr lang="en-IN"/>
            <a:t>Sareddy Anusha - 935184</a:t>
          </a:r>
          <a:endParaRPr lang="en-US"/>
        </a:p>
      </dgm:t>
    </dgm:pt>
    <dgm:pt modelId="{2A418A92-99C2-4082-9FEA-907C64C2F37B}" type="parTrans" cxnId="{7CF84FE1-C83E-49A6-A37C-4DF550C1D6D8}">
      <dgm:prSet/>
      <dgm:spPr/>
      <dgm:t>
        <a:bodyPr/>
        <a:lstStyle/>
        <a:p>
          <a:endParaRPr lang="en-US"/>
        </a:p>
      </dgm:t>
    </dgm:pt>
    <dgm:pt modelId="{1C3DC3FA-48E3-4CA6-A08E-F7616EAAF72E}" type="sibTrans" cxnId="{7CF84FE1-C83E-49A6-A37C-4DF550C1D6D8}">
      <dgm:prSet/>
      <dgm:spPr/>
      <dgm:t>
        <a:bodyPr/>
        <a:lstStyle/>
        <a:p>
          <a:endParaRPr lang="en-US"/>
        </a:p>
      </dgm:t>
    </dgm:pt>
    <dgm:pt modelId="{F2E6DFAE-8152-4FFE-85F6-F921E27F175C}">
      <dgm:prSet/>
      <dgm:spPr/>
      <dgm:t>
        <a:bodyPr/>
        <a:lstStyle/>
        <a:p>
          <a:r>
            <a:rPr lang="en-IN"/>
            <a:t>Kadiam Sai Rohith - 935736</a:t>
          </a:r>
          <a:endParaRPr lang="en-US"/>
        </a:p>
      </dgm:t>
    </dgm:pt>
    <dgm:pt modelId="{97817F47-D0D0-4F9F-9DF2-8266A1032477}" type="parTrans" cxnId="{6DBDB1CF-D3EF-49F4-A3D3-944D59072CC1}">
      <dgm:prSet/>
      <dgm:spPr/>
      <dgm:t>
        <a:bodyPr/>
        <a:lstStyle/>
        <a:p>
          <a:endParaRPr lang="en-US"/>
        </a:p>
      </dgm:t>
    </dgm:pt>
    <dgm:pt modelId="{FA7979D2-560A-4BCA-B1C5-77236C13FF48}" type="sibTrans" cxnId="{6DBDB1CF-D3EF-49F4-A3D3-944D59072CC1}">
      <dgm:prSet/>
      <dgm:spPr/>
      <dgm:t>
        <a:bodyPr/>
        <a:lstStyle/>
        <a:p>
          <a:endParaRPr lang="en-US"/>
        </a:p>
      </dgm:t>
    </dgm:pt>
    <dgm:pt modelId="{10C2052D-C4F8-4EEC-8828-D9B231C81400}">
      <dgm:prSet/>
      <dgm:spPr/>
      <dgm:t>
        <a:bodyPr/>
        <a:lstStyle/>
        <a:p>
          <a:r>
            <a:rPr lang="en-IN"/>
            <a:t>Vilasagaram Pranathi - 935175</a:t>
          </a:r>
          <a:endParaRPr lang="en-US"/>
        </a:p>
      </dgm:t>
    </dgm:pt>
    <dgm:pt modelId="{80E64160-65C6-4087-9455-FB4B1B6D5F09}" type="parTrans" cxnId="{95EF6546-D909-4490-BCC1-7EA80F2DCE64}">
      <dgm:prSet/>
      <dgm:spPr/>
      <dgm:t>
        <a:bodyPr/>
        <a:lstStyle/>
        <a:p>
          <a:endParaRPr lang="en-US"/>
        </a:p>
      </dgm:t>
    </dgm:pt>
    <dgm:pt modelId="{BC1C88A9-3421-425E-9115-1C085933A9C0}" type="sibTrans" cxnId="{95EF6546-D909-4490-BCC1-7EA80F2DCE64}">
      <dgm:prSet/>
      <dgm:spPr/>
      <dgm:t>
        <a:bodyPr/>
        <a:lstStyle/>
        <a:p>
          <a:endParaRPr lang="en-US"/>
        </a:p>
      </dgm:t>
    </dgm:pt>
    <dgm:pt modelId="{4355531A-4779-4EAC-8C08-B930D5F345CB}">
      <dgm:prSet/>
      <dgm:spPr/>
      <dgm:t>
        <a:bodyPr/>
        <a:lstStyle/>
        <a:p>
          <a:r>
            <a:rPr lang="en-IN"/>
            <a:t>Vishnu Vardhan Myakala - 935841</a:t>
          </a:r>
          <a:endParaRPr lang="en-US"/>
        </a:p>
      </dgm:t>
    </dgm:pt>
    <dgm:pt modelId="{CB1F8E7B-8918-4416-BEED-6D700C65CF3C}" type="parTrans" cxnId="{1B735FC8-DC66-4F11-B5BE-1C22C92280D4}">
      <dgm:prSet/>
      <dgm:spPr/>
      <dgm:t>
        <a:bodyPr/>
        <a:lstStyle/>
        <a:p>
          <a:endParaRPr lang="en-US"/>
        </a:p>
      </dgm:t>
    </dgm:pt>
    <dgm:pt modelId="{14CA5BCA-600D-4E33-9F9A-70934D1A4C5B}" type="sibTrans" cxnId="{1B735FC8-DC66-4F11-B5BE-1C22C92280D4}">
      <dgm:prSet/>
      <dgm:spPr/>
      <dgm:t>
        <a:bodyPr/>
        <a:lstStyle/>
        <a:p>
          <a:endParaRPr lang="en-US"/>
        </a:p>
      </dgm:t>
    </dgm:pt>
    <dgm:pt modelId="{1E833710-9C50-4EB0-8B84-C66ECBA9BDCB}" type="pres">
      <dgm:prSet presAssocID="{13606604-0A1C-4056-B044-A32346AF2125}" presName="linear" presStyleCnt="0">
        <dgm:presLayoutVars>
          <dgm:animLvl val="lvl"/>
          <dgm:resizeHandles val="exact"/>
        </dgm:presLayoutVars>
      </dgm:prSet>
      <dgm:spPr/>
    </dgm:pt>
    <dgm:pt modelId="{4EE31349-C903-4D61-A471-59137AF03CD6}" type="pres">
      <dgm:prSet presAssocID="{84D9DB6E-ACA6-4257-A0B3-F1EAF4EA6C93}" presName="parentText" presStyleLbl="node1" presStyleIdx="0" presStyleCnt="5">
        <dgm:presLayoutVars>
          <dgm:chMax val="0"/>
          <dgm:bulletEnabled val="1"/>
        </dgm:presLayoutVars>
      </dgm:prSet>
      <dgm:spPr/>
    </dgm:pt>
    <dgm:pt modelId="{7A65B0EE-1669-4510-AA5B-39F402F8A6FD}" type="pres">
      <dgm:prSet presAssocID="{C6EF7B76-010B-470C-97DA-9086A7CCB482}" presName="spacer" presStyleCnt="0"/>
      <dgm:spPr/>
    </dgm:pt>
    <dgm:pt modelId="{C5CBDE72-E8E9-44E2-9CCE-2C751EDA4D0B}" type="pres">
      <dgm:prSet presAssocID="{94594ECE-F745-4899-9333-37093E15C2DC}" presName="parentText" presStyleLbl="node1" presStyleIdx="1" presStyleCnt="5">
        <dgm:presLayoutVars>
          <dgm:chMax val="0"/>
          <dgm:bulletEnabled val="1"/>
        </dgm:presLayoutVars>
      </dgm:prSet>
      <dgm:spPr/>
    </dgm:pt>
    <dgm:pt modelId="{3CABA419-FD71-4F02-83B1-F5F6C4A22096}" type="pres">
      <dgm:prSet presAssocID="{1C3DC3FA-48E3-4CA6-A08E-F7616EAAF72E}" presName="spacer" presStyleCnt="0"/>
      <dgm:spPr/>
    </dgm:pt>
    <dgm:pt modelId="{8AE381CC-F3BE-4B62-8179-13DCB020617B}" type="pres">
      <dgm:prSet presAssocID="{F2E6DFAE-8152-4FFE-85F6-F921E27F175C}" presName="parentText" presStyleLbl="node1" presStyleIdx="2" presStyleCnt="5">
        <dgm:presLayoutVars>
          <dgm:chMax val="0"/>
          <dgm:bulletEnabled val="1"/>
        </dgm:presLayoutVars>
      </dgm:prSet>
      <dgm:spPr/>
    </dgm:pt>
    <dgm:pt modelId="{0249DA75-C561-4F7E-8373-F97D0ABD45DF}" type="pres">
      <dgm:prSet presAssocID="{FA7979D2-560A-4BCA-B1C5-77236C13FF48}" presName="spacer" presStyleCnt="0"/>
      <dgm:spPr/>
    </dgm:pt>
    <dgm:pt modelId="{55E868B6-D3A5-4901-80DE-1E9E965AA97A}" type="pres">
      <dgm:prSet presAssocID="{10C2052D-C4F8-4EEC-8828-D9B231C81400}" presName="parentText" presStyleLbl="node1" presStyleIdx="3" presStyleCnt="5">
        <dgm:presLayoutVars>
          <dgm:chMax val="0"/>
          <dgm:bulletEnabled val="1"/>
        </dgm:presLayoutVars>
      </dgm:prSet>
      <dgm:spPr/>
    </dgm:pt>
    <dgm:pt modelId="{1F9C17E7-7083-4E0A-ACB9-0A1E74F2F1C9}" type="pres">
      <dgm:prSet presAssocID="{BC1C88A9-3421-425E-9115-1C085933A9C0}" presName="spacer" presStyleCnt="0"/>
      <dgm:spPr/>
    </dgm:pt>
    <dgm:pt modelId="{238486E7-F84D-4CD4-B470-6002684C3978}" type="pres">
      <dgm:prSet presAssocID="{4355531A-4779-4EAC-8C08-B930D5F345CB}" presName="parentText" presStyleLbl="node1" presStyleIdx="4" presStyleCnt="5">
        <dgm:presLayoutVars>
          <dgm:chMax val="0"/>
          <dgm:bulletEnabled val="1"/>
        </dgm:presLayoutVars>
      </dgm:prSet>
      <dgm:spPr/>
    </dgm:pt>
  </dgm:ptLst>
  <dgm:cxnLst>
    <dgm:cxn modelId="{E01CD80A-1845-491C-931B-4B539EB79EF1}" type="presOf" srcId="{94594ECE-F745-4899-9333-37093E15C2DC}" destId="{C5CBDE72-E8E9-44E2-9CCE-2C751EDA4D0B}" srcOrd="0" destOrd="0" presId="urn:microsoft.com/office/officeart/2005/8/layout/vList2"/>
    <dgm:cxn modelId="{F090FB29-9B6F-4E66-A5E5-5B57E8264273}" type="presOf" srcId="{10C2052D-C4F8-4EEC-8828-D9B231C81400}" destId="{55E868B6-D3A5-4901-80DE-1E9E965AA97A}" srcOrd="0" destOrd="0" presId="urn:microsoft.com/office/officeart/2005/8/layout/vList2"/>
    <dgm:cxn modelId="{39F19B5D-1567-4BB6-AD37-1569033C252F}" type="presOf" srcId="{F2E6DFAE-8152-4FFE-85F6-F921E27F175C}" destId="{8AE381CC-F3BE-4B62-8179-13DCB020617B}" srcOrd="0" destOrd="0" presId="urn:microsoft.com/office/officeart/2005/8/layout/vList2"/>
    <dgm:cxn modelId="{95EF6546-D909-4490-BCC1-7EA80F2DCE64}" srcId="{13606604-0A1C-4056-B044-A32346AF2125}" destId="{10C2052D-C4F8-4EEC-8828-D9B231C81400}" srcOrd="3" destOrd="0" parTransId="{80E64160-65C6-4087-9455-FB4B1B6D5F09}" sibTransId="{BC1C88A9-3421-425E-9115-1C085933A9C0}"/>
    <dgm:cxn modelId="{B1E6C494-2D41-4887-85FA-90EC53B412B8}" type="presOf" srcId="{84D9DB6E-ACA6-4257-A0B3-F1EAF4EA6C93}" destId="{4EE31349-C903-4D61-A471-59137AF03CD6}" srcOrd="0" destOrd="0" presId="urn:microsoft.com/office/officeart/2005/8/layout/vList2"/>
    <dgm:cxn modelId="{1B735FC8-DC66-4F11-B5BE-1C22C92280D4}" srcId="{13606604-0A1C-4056-B044-A32346AF2125}" destId="{4355531A-4779-4EAC-8C08-B930D5F345CB}" srcOrd="4" destOrd="0" parTransId="{CB1F8E7B-8918-4416-BEED-6D700C65CF3C}" sibTransId="{14CA5BCA-600D-4E33-9F9A-70934D1A4C5B}"/>
    <dgm:cxn modelId="{57F651C9-3173-4C9B-9F72-ED8B2EADC205}" type="presOf" srcId="{13606604-0A1C-4056-B044-A32346AF2125}" destId="{1E833710-9C50-4EB0-8B84-C66ECBA9BDCB}" srcOrd="0" destOrd="0" presId="urn:microsoft.com/office/officeart/2005/8/layout/vList2"/>
    <dgm:cxn modelId="{6DBDB1CF-D3EF-49F4-A3D3-944D59072CC1}" srcId="{13606604-0A1C-4056-B044-A32346AF2125}" destId="{F2E6DFAE-8152-4FFE-85F6-F921E27F175C}" srcOrd="2" destOrd="0" parTransId="{97817F47-D0D0-4F9F-9DF2-8266A1032477}" sibTransId="{FA7979D2-560A-4BCA-B1C5-77236C13FF48}"/>
    <dgm:cxn modelId="{823823DE-0A1B-43B2-ADF2-49661064ED4C}" type="presOf" srcId="{4355531A-4779-4EAC-8C08-B930D5F345CB}" destId="{238486E7-F84D-4CD4-B470-6002684C3978}" srcOrd="0" destOrd="0" presId="urn:microsoft.com/office/officeart/2005/8/layout/vList2"/>
    <dgm:cxn modelId="{7CF84FE1-C83E-49A6-A37C-4DF550C1D6D8}" srcId="{13606604-0A1C-4056-B044-A32346AF2125}" destId="{94594ECE-F745-4899-9333-37093E15C2DC}" srcOrd="1" destOrd="0" parTransId="{2A418A92-99C2-4082-9FEA-907C64C2F37B}" sibTransId="{1C3DC3FA-48E3-4CA6-A08E-F7616EAAF72E}"/>
    <dgm:cxn modelId="{44E537EA-0085-4822-9C5F-7CDAE0C12622}" srcId="{13606604-0A1C-4056-B044-A32346AF2125}" destId="{84D9DB6E-ACA6-4257-A0B3-F1EAF4EA6C93}" srcOrd="0" destOrd="0" parTransId="{A9168290-D866-42CD-8CE6-3FB887D14F58}" sibTransId="{C6EF7B76-010B-470C-97DA-9086A7CCB482}"/>
    <dgm:cxn modelId="{8CD67129-5E4F-434D-8672-09B89663CA89}" type="presParOf" srcId="{1E833710-9C50-4EB0-8B84-C66ECBA9BDCB}" destId="{4EE31349-C903-4D61-A471-59137AF03CD6}" srcOrd="0" destOrd="0" presId="urn:microsoft.com/office/officeart/2005/8/layout/vList2"/>
    <dgm:cxn modelId="{4FAC0CB1-4121-46E0-9E14-6A1A0B56EDB9}" type="presParOf" srcId="{1E833710-9C50-4EB0-8B84-C66ECBA9BDCB}" destId="{7A65B0EE-1669-4510-AA5B-39F402F8A6FD}" srcOrd="1" destOrd="0" presId="urn:microsoft.com/office/officeart/2005/8/layout/vList2"/>
    <dgm:cxn modelId="{7837A2EC-C426-492B-853A-7D7B376B44D9}" type="presParOf" srcId="{1E833710-9C50-4EB0-8B84-C66ECBA9BDCB}" destId="{C5CBDE72-E8E9-44E2-9CCE-2C751EDA4D0B}" srcOrd="2" destOrd="0" presId="urn:microsoft.com/office/officeart/2005/8/layout/vList2"/>
    <dgm:cxn modelId="{802645D7-D30F-44EF-A264-4C10D3468905}" type="presParOf" srcId="{1E833710-9C50-4EB0-8B84-C66ECBA9BDCB}" destId="{3CABA419-FD71-4F02-83B1-F5F6C4A22096}" srcOrd="3" destOrd="0" presId="urn:microsoft.com/office/officeart/2005/8/layout/vList2"/>
    <dgm:cxn modelId="{B7609DDC-7193-48CA-9221-3067ED91B9EB}" type="presParOf" srcId="{1E833710-9C50-4EB0-8B84-C66ECBA9BDCB}" destId="{8AE381CC-F3BE-4B62-8179-13DCB020617B}" srcOrd="4" destOrd="0" presId="urn:microsoft.com/office/officeart/2005/8/layout/vList2"/>
    <dgm:cxn modelId="{5B244156-5401-4C4A-AB53-822DC2530539}" type="presParOf" srcId="{1E833710-9C50-4EB0-8B84-C66ECBA9BDCB}" destId="{0249DA75-C561-4F7E-8373-F97D0ABD45DF}" srcOrd="5" destOrd="0" presId="urn:microsoft.com/office/officeart/2005/8/layout/vList2"/>
    <dgm:cxn modelId="{04552475-E953-440C-B960-423063E752D1}" type="presParOf" srcId="{1E833710-9C50-4EB0-8B84-C66ECBA9BDCB}" destId="{55E868B6-D3A5-4901-80DE-1E9E965AA97A}" srcOrd="6" destOrd="0" presId="urn:microsoft.com/office/officeart/2005/8/layout/vList2"/>
    <dgm:cxn modelId="{E48AB24F-6B50-4BE2-A889-A093E857C738}" type="presParOf" srcId="{1E833710-9C50-4EB0-8B84-C66ECBA9BDCB}" destId="{1F9C17E7-7083-4E0A-ACB9-0A1E74F2F1C9}" srcOrd="7" destOrd="0" presId="urn:microsoft.com/office/officeart/2005/8/layout/vList2"/>
    <dgm:cxn modelId="{338B8322-086E-4AA3-9F9A-14D1CA4BDBE8}" type="presParOf" srcId="{1E833710-9C50-4EB0-8B84-C66ECBA9BDCB}" destId="{238486E7-F84D-4CD4-B470-6002684C397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9F826A-A5AB-44DE-AF4A-25425BADEA26}" type="doc">
      <dgm:prSet loTypeId="urn:microsoft.com/office/officeart/2016/7/layout/LinearArrowProcessNumbered" loCatId="process" qsTypeId="urn:microsoft.com/office/officeart/2005/8/quickstyle/simple1" qsCatId="simple" csTypeId="urn:microsoft.com/office/officeart/2005/8/colors/colorful1" csCatId="colorful"/>
      <dgm:spPr/>
      <dgm:t>
        <a:bodyPr/>
        <a:lstStyle/>
        <a:p>
          <a:endParaRPr lang="en-US"/>
        </a:p>
      </dgm:t>
    </dgm:pt>
    <dgm:pt modelId="{C70D90FC-5774-4E9F-A0F5-8DA3EEF9AC3A}">
      <dgm:prSet/>
      <dgm:spPr/>
      <dgm:t>
        <a:bodyPr/>
        <a:lstStyle/>
        <a:p>
          <a:r>
            <a:rPr lang="en-US" b="0" i="0"/>
            <a:t>Get the hospital names .</a:t>
          </a:r>
          <a:endParaRPr lang="en-US"/>
        </a:p>
      </dgm:t>
    </dgm:pt>
    <dgm:pt modelId="{D222D50B-5318-4B19-A005-4D00ECAE6769}" type="parTrans" cxnId="{FA0A67D5-7A75-4970-B8B0-0A6734C6AB66}">
      <dgm:prSet/>
      <dgm:spPr/>
      <dgm:t>
        <a:bodyPr/>
        <a:lstStyle/>
        <a:p>
          <a:endParaRPr lang="en-US"/>
        </a:p>
      </dgm:t>
    </dgm:pt>
    <dgm:pt modelId="{3256F706-620D-4840-8532-EABD7E8E9BF0}" type="sibTrans" cxnId="{FA0A67D5-7A75-4970-B8B0-0A6734C6AB66}">
      <dgm:prSet phldrT="1" phldr="0"/>
      <dgm:spPr/>
      <dgm:t>
        <a:bodyPr/>
        <a:lstStyle/>
        <a:p>
          <a:r>
            <a:rPr lang="en-US"/>
            <a:t>1</a:t>
          </a:r>
        </a:p>
      </dgm:t>
    </dgm:pt>
    <dgm:pt modelId="{3A96A29F-CB16-4CCF-8173-006FAD0D6C1F}">
      <dgm:prSet/>
      <dgm:spPr/>
      <dgm:t>
        <a:bodyPr/>
        <a:lstStyle/>
        <a:p>
          <a:r>
            <a:rPr lang="en-US"/>
            <a:t>Get Top Cities.</a:t>
          </a:r>
        </a:p>
      </dgm:t>
    </dgm:pt>
    <dgm:pt modelId="{AD4D756D-944A-446C-8D00-A8A94FFB5459}" type="parTrans" cxnId="{ABAFF418-3EF0-4F77-AEA9-5CE18D30814F}">
      <dgm:prSet/>
      <dgm:spPr/>
      <dgm:t>
        <a:bodyPr/>
        <a:lstStyle/>
        <a:p>
          <a:endParaRPr lang="en-US"/>
        </a:p>
      </dgm:t>
    </dgm:pt>
    <dgm:pt modelId="{E252707D-81DD-4C21-9395-CF6D6038A9A0}" type="sibTrans" cxnId="{ABAFF418-3EF0-4F77-AEA9-5CE18D30814F}">
      <dgm:prSet phldrT="2" phldr="0"/>
      <dgm:spPr/>
      <dgm:t>
        <a:bodyPr/>
        <a:lstStyle/>
        <a:p>
          <a:r>
            <a:rPr lang="en-US"/>
            <a:t>2</a:t>
          </a:r>
        </a:p>
      </dgm:t>
    </dgm:pt>
    <dgm:pt modelId="{E473F375-F87D-4A28-AB09-D98C3F752BB4}">
      <dgm:prSet/>
      <dgm:spPr/>
      <dgm:t>
        <a:bodyPr/>
        <a:lstStyle/>
        <a:p>
          <a:r>
            <a:rPr lang="en-US" b="0" i="0"/>
            <a:t>Check For Corporate Wellness.</a:t>
          </a:r>
          <a:endParaRPr lang="en-US"/>
        </a:p>
      </dgm:t>
    </dgm:pt>
    <dgm:pt modelId="{938011F1-D20B-4E74-89D9-9895407D2396}" type="parTrans" cxnId="{0EA2BD67-6821-4AA6-850A-EC70EBA1C82A}">
      <dgm:prSet/>
      <dgm:spPr/>
      <dgm:t>
        <a:bodyPr/>
        <a:lstStyle/>
        <a:p>
          <a:endParaRPr lang="en-US"/>
        </a:p>
      </dgm:t>
    </dgm:pt>
    <dgm:pt modelId="{774D3219-0B44-43D2-9772-EC2E06C1592C}" type="sibTrans" cxnId="{0EA2BD67-6821-4AA6-850A-EC70EBA1C82A}">
      <dgm:prSet phldrT="3" phldr="0"/>
      <dgm:spPr/>
      <dgm:t>
        <a:bodyPr/>
        <a:lstStyle/>
        <a:p>
          <a:r>
            <a:rPr lang="en-US"/>
            <a:t>3</a:t>
          </a:r>
        </a:p>
      </dgm:t>
    </dgm:pt>
    <dgm:pt modelId="{6C96A0CA-79F5-48CF-BBFE-CE7CF07F4689}" type="pres">
      <dgm:prSet presAssocID="{539F826A-A5AB-44DE-AF4A-25425BADEA26}" presName="linearFlow" presStyleCnt="0">
        <dgm:presLayoutVars>
          <dgm:dir/>
          <dgm:animLvl val="lvl"/>
          <dgm:resizeHandles val="exact"/>
        </dgm:presLayoutVars>
      </dgm:prSet>
      <dgm:spPr/>
    </dgm:pt>
    <dgm:pt modelId="{95688241-7A91-4808-9B3D-068EA746A8CE}" type="pres">
      <dgm:prSet presAssocID="{C70D90FC-5774-4E9F-A0F5-8DA3EEF9AC3A}" presName="compositeNode" presStyleCnt="0"/>
      <dgm:spPr/>
    </dgm:pt>
    <dgm:pt modelId="{6D1EE691-E895-4A2E-9D2A-5E62BFABCDA0}" type="pres">
      <dgm:prSet presAssocID="{C70D90FC-5774-4E9F-A0F5-8DA3EEF9AC3A}" presName="parTx" presStyleLbl="node1" presStyleIdx="0" presStyleCnt="0">
        <dgm:presLayoutVars>
          <dgm:chMax val="0"/>
          <dgm:chPref val="0"/>
          <dgm:bulletEnabled val="1"/>
        </dgm:presLayoutVars>
      </dgm:prSet>
      <dgm:spPr/>
    </dgm:pt>
    <dgm:pt modelId="{7D813B74-8066-4252-9FF2-71A8638AFF4E}" type="pres">
      <dgm:prSet presAssocID="{C70D90FC-5774-4E9F-A0F5-8DA3EEF9AC3A}" presName="parSh" presStyleCnt="0"/>
      <dgm:spPr/>
    </dgm:pt>
    <dgm:pt modelId="{DE8D947B-1668-4944-A257-87A8EFF7CDD1}" type="pres">
      <dgm:prSet presAssocID="{C70D90FC-5774-4E9F-A0F5-8DA3EEF9AC3A}" presName="lineNode" presStyleLbl="alignAccFollowNode1" presStyleIdx="0" presStyleCnt="9"/>
      <dgm:spPr/>
    </dgm:pt>
    <dgm:pt modelId="{9906F4E8-110A-4D27-AD91-75726D5C13CD}" type="pres">
      <dgm:prSet presAssocID="{C70D90FC-5774-4E9F-A0F5-8DA3EEF9AC3A}" presName="lineArrowNode" presStyleLbl="alignAccFollowNode1" presStyleIdx="1" presStyleCnt="9"/>
      <dgm:spPr/>
    </dgm:pt>
    <dgm:pt modelId="{B0339B7F-ABF6-4A2A-B6D2-C31CBD394EB8}" type="pres">
      <dgm:prSet presAssocID="{3256F706-620D-4840-8532-EABD7E8E9BF0}" presName="sibTransNodeCircle" presStyleLbl="alignNode1" presStyleIdx="0" presStyleCnt="3">
        <dgm:presLayoutVars>
          <dgm:chMax val="0"/>
          <dgm:bulletEnabled/>
        </dgm:presLayoutVars>
      </dgm:prSet>
      <dgm:spPr/>
    </dgm:pt>
    <dgm:pt modelId="{C85146B7-F435-4A19-940B-D546E9019D88}" type="pres">
      <dgm:prSet presAssocID="{3256F706-620D-4840-8532-EABD7E8E9BF0}" presName="spacerBetweenCircleAndCallout" presStyleCnt="0">
        <dgm:presLayoutVars/>
      </dgm:prSet>
      <dgm:spPr/>
    </dgm:pt>
    <dgm:pt modelId="{3CEF289E-3BB2-4A3E-9E09-64C247B247EB}" type="pres">
      <dgm:prSet presAssocID="{C70D90FC-5774-4E9F-A0F5-8DA3EEF9AC3A}" presName="nodeText" presStyleLbl="alignAccFollowNode1" presStyleIdx="2" presStyleCnt="9">
        <dgm:presLayoutVars>
          <dgm:bulletEnabled val="1"/>
        </dgm:presLayoutVars>
      </dgm:prSet>
      <dgm:spPr/>
    </dgm:pt>
    <dgm:pt modelId="{0BBDE86B-3BA9-4497-82D7-3C04C5D8EAF2}" type="pres">
      <dgm:prSet presAssocID="{3256F706-620D-4840-8532-EABD7E8E9BF0}" presName="sibTransComposite" presStyleCnt="0"/>
      <dgm:spPr/>
    </dgm:pt>
    <dgm:pt modelId="{70D50970-D011-49B8-9C70-030082850674}" type="pres">
      <dgm:prSet presAssocID="{3A96A29F-CB16-4CCF-8173-006FAD0D6C1F}" presName="compositeNode" presStyleCnt="0"/>
      <dgm:spPr/>
    </dgm:pt>
    <dgm:pt modelId="{D5F2F2C3-C22A-4C86-AA94-42F2EF336AD1}" type="pres">
      <dgm:prSet presAssocID="{3A96A29F-CB16-4CCF-8173-006FAD0D6C1F}" presName="parTx" presStyleLbl="node1" presStyleIdx="0" presStyleCnt="0">
        <dgm:presLayoutVars>
          <dgm:chMax val="0"/>
          <dgm:chPref val="0"/>
          <dgm:bulletEnabled val="1"/>
        </dgm:presLayoutVars>
      </dgm:prSet>
      <dgm:spPr/>
    </dgm:pt>
    <dgm:pt modelId="{0BFFFD6D-455F-43E1-8D1A-431BAF7B6DFE}" type="pres">
      <dgm:prSet presAssocID="{3A96A29F-CB16-4CCF-8173-006FAD0D6C1F}" presName="parSh" presStyleCnt="0"/>
      <dgm:spPr/>
    </dgm:pt>
    <dgm:pt modelId="{62368B6C-4F96-4EA2-BE36-75D4C0B2EF5D}" type="pres">
      <dgm:prSet presAssocID="{3A96A29F-CB16-4CCF-8173-006FAD0D6C1F}" presName="lineNode" presStyleLbl="alignAccFollowNode1" presStyleIdx="3" presStyleCnt="9"/>
      <dgm:spPr/>
    </dgm:pt>
    <dgm:pt modelId="{37C03B1C-5D9B-47C4-BF1C-8623DFD928AA}" type="pres">
      <dgm:prSet presAssocID="{3A96A29F-CB16-4CCF-8173-006FAD0D6C1F}" presName="lineArrowNode" presStyleLbl="alignAccFollowNode1" presStyleIdx="4" presStyleCnt="9"/>
      <dgm:spPr/>
    </dgm:pt>
    <dgm:pt modelId="{8FB795AB-9059-466B-8169-9CEB75372D20}" type="pres">
      <dgm:prSet presAssocID="{E252707D-81DD-4C21-9395-CF6D6038A9A0}" presName="sibTransNodeCircle" presStyleLbl="alignNode1" presStyleIdx="1" presStyleCnt="3">
        <dgm:presLayoutVars>
          <dgm:chMax val="0"/>
          <dgm:bulletEnabled/>
        </dgm:presLayoutVars>
      </dgm:prSet>
      <dgm:spPr/>
    </dgm:pt>
    <dgm:pt modelId="{94C043A2-5540-432A-8749-DEA3869D6365}" type="pres">
      <dgm:prSet presAssocID="{E252707D-81DD-4C21-9395-CF6D6038A9A0}" presName="spacerBetweenCircleAndCallout" presStyleCnt="0">
        <dgm:presLayoutVars/>
      </dgm:prSet>
      <dgm:spPr/>
    </dgm:pt>
    <dgm:pt modelId="{D5574C2C-A4D9-46D0-B6CD-F77FEA9B71AB}" type="pres">
      <dgm:prSet presAssocID="{3A96A29F-CB16-4CCF-8173-006FAD0D6C1F}" presName="nodeText" presStyleLbl="alignAccFollowNode1" presStyleIdx="5" presStyleCnt="9">
        <dgm:presLayoutVars>
          <dgm:bulletEnabled val="1"/>
        </dgm:presLayoutVars>
      </dgm:prSet>
      <dgm:spPr/>
    </dgm:pt>
    <dgm:pt modelId="{102ECEB5-249D-4AEE-B481-248BC3620B24}" type="pres">
      <dgm:prSet presAssocID="{E252707D-81DD-4C21-9395-CF6D6038A9A0}" presName="sibTransComposite" presStyleCnt="0"/>
      <dgm:spPr/>
    </dgm:pt>
    <dgm:pt modelId="{BE0F5E87-64DF-48BE-9970-E8C6687945D5}" type="pres">
      <dgm:prSet presAssocID="{E473F375-F87D-4A28-AB09-D98C3F752BB4}" presName="compositeNode" presStyleCnt="0"/>
      <dgm:spPr/>
    </dgm:pt>
    <dgm:pt modelId="{8C11FD3D-A4FD-4CA7-982C-561B677403B6}" type="pres">
      <dgm:prSet presAssocID="{E473F375-F87D-4A28-AB09-D98C3F752BB4}" presName="parTx" presStyleLbl="node1" presStyleIdx="0" presStyleCnt="0">
        <dgm:presLayoutVars>
          <dgm:chMax val="0"/>
          <dgm:chPref val="0"/>
          <dgm:bulletEnabled val="1"/>
        </dgm:presLayoutVars>
      </dgm:prSet>
      <dgm:spPr/>
    </dgm:pt>
    <dgm:pt modelId="{B6998A16-E819-4EC6-92DC-2E7A1000C1FE}" type="pres">
      <dgm:prSet presAssocID="{E473F375-F87D-4A28-AB09-D98C3F752BB4}" presName="parSh" presStyleCnt="0"/>
      <dgm:spPr/>
    </dgm:pt>
    <dgm:pt modelId="{1CA82314-A10E-470A-92E5-5C7286F4A435}" type="pres">
      <dgm:prSet presAssocID="{E473F375-F87D-4A28-AB09-D98C3F752BB4}" presName="lineNode" presStyleLbl="alignAccFollowNode1" presStyleIdx="6" presStyleCnt="9"/>
      <dgm:spPr/>
    </dgm:pt>
    <dgm:pt modelId="{B8EC0A14-B329-4C1F-9847-545ADD154175}" type="pres">
      <dgm:prSet presAssocID="{E473F375-F87D-4A28-AB09-D98C3F752BB4}" presName="lineArrowNode" presStyleLbl="alignAccFollowNode1" presStyleIdx="7" presStyleCnt="9"/>
      <dgm:spPr/>
    </dgm:pt>
    <dgm:pt modelId="{93A50A73-9CD4-49E9-B3EF-CBED0332F5A7}" type="pres">
      <dgm:prSet presAssocID="{774D3219-0B44-43D2-9772-EC2E06C1592C}" presName="sibTransNodeCircle" presStyleLbl="alignNode1" presStyleIdx="2" presStyleCnt="3">
        <dgm:presLayoutVars>
          <dgm:chMax val="0"/>
          <dgm:bulletEnabled/>
        </dgm:presLayoutVars>
      </dgm:prSet>
      <dgm:spPr/>
    </dgm:pt>
    <dgm:pt modelId="{F6F3238A-6D82-41DF-86B3-0C54D89E645C}" type="pres">
      <dgm:prSet presAssocID="{774D3219-0B44-43D2-9772-EC2E06C1592C}" presName="spacerBetweenCircleAndCallout" presStyleCnt="0">
        <dgm:presLayoutVars/>
      </dgm:prSet>
      <dgm:spPr/>
    </dgm:pt>
    <dgm:pt modelId="{572B29B9-A4E8-4917-92BB-8FAACFA99313}" type="pres">
      <dgm:prSet presAssocID="{E473F375-F87D-4A28-AB09-D98C3F752BB4}" presName="nodeText" presStyleLbl="alignAccFollowNode1" presStyleIdx="8" presStyleCnt="9">
        <dgm:presLayoutVars>
          <dgm:bulletEnabled val="1"/>
        </dgm:presLayoutVars>
      </dgm:prSet>
      <dgm:spPr/>
    </dgm:pt>
  </dgm:ptLst>
  <dgm:cxnLst>
    <dgm:cxn modelId="{ABAFF418-3EF0-4F77-AEA9-5CE18D30814F}" srcId="{539F826A-A5AB-44DE-AF4A-25425BADEA26}" destId="{3A96A29F-CB16-4CCF-8173-006FAD0D6C1F}" srcOrd="1" destOrd="0" parTransId="{AD4D756D-944A-446C-8D00-A8A94FFB5459}" sibTransId="{E252707D-81DD-4C21-9395-CF6D6038A9A0}"/>
    <dgm:cxn modelId="{D763AF28-A36A-4A26-BA4D-9AA09D65BD2B}" type="presOf" srcId="{E252707D-81DD-4C21-9395-CF6D6038A9A0}" destId="{8FB795AB-9059-466B-8169-9CEB75372D20}" srcOrd="0" destOrd="0" presId="urn:microsoft.com/office/officeart/2016/7/layout/LinearArrowProcessNumbered"/>
    <dgm:cxn modelId="{0EA2BD67-6821-4AA6-850A-EC70EBA1C82A}" srcId="{539F826A-A5AB-44DE-AF4A-25425BADEA26}" destId="{E473F375-F87D-4A28-AB09-D98C3F752BB4}" srcOrd="2" destOrd="0" parTransId="{938011F1-D20B-4E74-89D9-9895407D2396}" sibTransId="{774D3219-0B44-43D2-9772-EC2E06C1592C}"/>
    <dgm:cxn modelId="{BC16D44A-598B-44BB-8A64-F13D89501383}" type="presOf" srcId="{3A96A29F-CB16-4CCF-8173-006FAD0D6C1F}" destId="{D5574C2C-A4D9-46D0-B6CD-F77FEA9B71AB}" srcOrd="0" destOrd="0" presId="urn:microsoft.com/office/officeart/2016/7/layout/LinearArrowProcessNumbered"/>
    <dgm:cxn modelId="{D6161F53-9AAC-4B9D-8C0A-7A7797F75A30}" type="presOf" srcId="{774D3219-0B44-43D2-9772-EC2E06C1592C}" destId="{93A50A73-9CD4-49E9-B3EF-CBED0332F5A7}" srcOrd="0" destOrd="0" presId="urn:microsoft.com/office/officeart/2016/7/layout/LinearArrowProcessNumbered"/>
    <dgm:cxn modelId="{27F1F57B-9928-4868-8618-DBBD2CD2AC66}" type="presOf" srcId="{539F826A-A5AB-44DE-AF4A-25425BADEA26}" destId="{6C96A0CA-79F5-48CF-BBFE-CE7CF07F4689}" srcOrd="0" destOrd="0" presId="urn:microsoft.com/office/officeart/2016/7/layout/LinearArrowProcessNumbered"/>
    <dgm:cxn modelId="{F05FF29B-1A55-4EC3-AEE1-5C760F5F5EC8}" type="presOf" srcId="{3256F706-620D-4840-8532-EABD7E8E9BF0}" destId="{B0339B7F-ABF6-4A2A-B6D2-C31CBD394EB8}" srcOrd="0" destOrd="0" presId="urn:microsoft.com/office/officeart/2016/7/layout/LinearArrowProcessNumbered"/>
    <dgm:cxn modelId="{46C555AA-4618-4C0E-A21A-D5A5280F880B}" type="presOf" srcId="{C70D90FC-5774-4E9F-A0F5-8DA3EEF9AC3A}" destId="{3CEF289E-3BB2-4A3E-9E09-64C247B247EB}" srcOrd="0" destOrd="0" presId="urn:microsoft.com/office/officeart/2016/7/layout/LinearArrowProcessNumbered"/>
    <dgm:cxn modelId="{FA0A67D5-7A75-4970-B8B0-0A6734C6AB66}" srcId="{539F826A-A5AB-44DE-AF4A-25425BADEA26}" destId="{C70D90FC-5774-4E9F-A0F5-8DA3EEF9AC3A}" srcOrd="0" destOrd="0" parTransId="{D222D50B-5318-4B19-A005-4D00ECAE6769}" sibTransId="{3256F706-620D-4840-8532-EABD7E8E9BF0}"/>
    <dgm:cxn modelId="{4CA209F7-E205-4496-AC20-67A3F2E95E30}" type="presOf" srcId="{E473F375-F87D-4A28-AB09-D98C3F752BB4}" destId="{572B29B9-A4E8-4917-92BB-8FAACFA99313}" srcOrd="0" destOrd="0" presId="urn:microsoft.com/office/officeart/2016/7/layout/LinearArrowProcessNumbered"/>
    <dgm:cxn modelId="{3A0DD7B3-6629-4B63-96F9-F5DCCB5E5215}" type="presParOf" srcId="{6C96A0CA-79F5-48CF-BBFE-CE7CF07F4689}" destId="{95688241-7A91-4808-9B3D-068EA746A8CE}" srcOrd="0" destOrd="0" presId="urn:microsoft.com/office/officeart/2016/7/layout/LinearArrowProcessNumbered"/>
    <dgm:cxn modelId="{5C3E4309-7E58-4FF1-AC91-9CBE07F25A3B}" type="presParOf" srcId="{95688241-7A91-4808-9B3D-068EA746A8CE}" destId="{6D1EE691-E895-4A2E-9D2A-5E62BFABCDA0}" srcOrd="0" destOrd="0" presId="urn:microsoft.com/office/officeart/2016/7/layout/LinearArrowProcessNumbered"/>
    <dgm:cxn modelId="{279716D6-ECA3-4CFC-97CF-67536FB2A4AB}" type="presParOf" srcId="{95688241-7A91-4808-9B3D-068EA746A8CE}" destId="{7D813B74-8066-4252-9FF2-71A8638AFF4E}" srcOrd="1" destOrd="0" presId="urn:microsoft.com/office/officeart/2016/7/layout/LinearArrowProcessNumbered"/>
    <dgm:cxn modelId="{E4823EAA-F912-48FB-98D7-6DCD06B7DDEE}" type="presParOf" srcId="{7D813B74-8066-4252-9FF2-71A8638AFF4E}" destId="{DE8D947B-1668-4944-A257-87A8EFF7CDD1}" srcOrd="0" destOrd="0" presId="urn:microsoft.com/office/officeart/2016/7/layout/LinearArrowProcessNumbered"/>
    <dgm:cxn modelId="{2C231F4C-7DD3-44CC-93C1-D1A3B5B00660}" type="presParOf" srcId="{7D813B74-8066-4252-9FF2-71A8638AFF4E}" destId="{9906F4E8-110A-4D27-AD91-75726D5C13CD}" srcOrd="1" destOrd="0" presId="urn:microsoft.com/office/officeart/2016/7/layout/LinearArrowProcessNumbered"/>
    <dgm:cxn modelId="{61C294E8-983C-4C56-8A14-906BBB86DB45}" type="presParOf" srcId="{7D813B74-8066-4252-9FF2-71A8638AFF4E}" destId="{B0339B7F-ABF6-4A2A-B6D2-C31CBD394EB8}" srcOrd="2" destOrd="0" presId="urn:microsoft.com/office/officeart/2016/7/layout/LinearArrowProcessNumbered"/>
    <dgm:cxn modelId="{3F165995-9A33-4396-8387-E8D05B09088D}" type="presParOf" srcId="{7D813B74-8066-4252-9FF2-71A8638AFF4E}" destId="{C85146B7-F435-4A19-940B-D546E9019D88}" srcOrd="3" destOrd="0" presId="urn:microsoft.com/office/officeart/2016/7/layout/LinearArrowProcessNumbered"/>
    <dgm:cxn modelId="{9AC921DB-D986-4301-BE58-7FCBF5603C20}" type="presParOf" srcId="{95688241-7A91-4808-9B3D-068EA746A8CE}" destId="{3CEF289E-3BB2-4A3E-9E09-64C247B247EB}" srcOrd="2" destOrd="0" presId="urn:microsoft.com/office/officeart/2016/7/layout/LinearArrowProcessNumbered"/>
    <dgm:cxn modelId="{A6BC43BD-9E64-416E-9999-32EC1C52E64C}" type="presParOf" srcId="{6C96A0CA-79F5-48CF-BBFE-CE7CF07F4689}" destId="{0BBDE86B-3BA9-4497-82D7-3C04C5D8EAF2}" srcOrd="1" destOrd="0" presId="urn:microsoft.com/office/officeart/2016/7/layout/LinearArrowProcessNumbered"/>
    <dgm:cxn modelId="{B652577D-CD9F-478A-99EF-6FCAAE1EADCD}" type="presParOf" srcId="{6C96A0CA-79F5-48CF-BBFE-CE7CF07F4689}" destId="{70D50970-D011-49B8-9C70-030082850674}" srcOrd="2" destOrd="0" presId="urn:microsoft.com/office/officeart/2016/7/layout/LinearArrowProcessNumbered"/>
    <dgm:cxn modelId="{98C05234-871E-4AFA-AF9C-EA488AB84278}" type="presParOf" srcId="{70D50970-D011-49B8-9C70-030082850674}" destId="{D5F2F2C3-C22A-4C86-AA94-42F2EF336AD1}" srcOrd="0" destOrd="0" presId="urn:microsoft.com/office/officeart/2016/7/layout/LinearArrowProcessNumbered"/>
    <dgm:cxn modelId="{FCC18ECF-B51B-4CED-B425-601DE3DE2875}" type="presParOf" srcId="{70D50970-D011-49B8-9C70-030082850674}" destId="{0BFFFD6D-455F-43E1-8D1A-431BAF7B6DFE}" srcOrd="1" destOrd="0" presId="urn:microsoft.com/office/officeart/2016/7/layout/LinearArrowProcessNumbered"/>
    <dgm:cxn modelId="{5093B2D1-4184-418C-802A-05EC61042858}" type="presParOf" srcId="{0BFFFD6D-455F-43E1-8D1A-431BAF7B6DFE}" destId="{62368B6C-4F96-4EA2-BE36-75D4C0B2EF5D}" srcOrd="0" destOrd="0" presId="urn:microsoft.com/office/officeart/2016/7/layout/LinearArrowProcessNumbered"/>
    <dgm:cxn modelId="{7A5CF084-9737-4CC7-93DB-8A01E17C2EFF}" type="presParOf" srcId="{0BFFFD6D-455F-43E1-8D1A-431BAF7B6DFE}" destId="{37C03B1C-5D9B-47C4-BF1C-8623DFD928AA}" srcOrd="1" destOrd="0" presId="urn:microsoft.com/office/officeart/2016/7/layout/LinearArrowProcessNumbered"/>
    <dgm:cxn modelId="{688A0DF3-4775-46C3-9400-FB1D42F0CDD2}" type="presParOf" srcId="{0BFFFD6D-455F-43E1-8D1A-431BAF7B6DFE}" destId="{8FB795AB-9059-466B-8169-9CEB75372D20}" srcOrd="2" destOrd="0" presId="urn:microsoft.com/office/officeart/2016/7/layout/LinearArrowProcessNumbered"/>
    <dgm:cxn modelId="{CC5A3811-5D60-4A44-8D83-0451E17065A7}" type="presParOf" srcId="{0BFFFD6D-455F-43E1-8D1A-431BAF7B6DFE}" destId="{94C043A2-5540-432A-8749-DEA3869D6365}" srcOrd="3" destOrd="0" presId="urn:microsoft.com/office/officeart/2016/7/layout/LinearArrowProcessNumbered"/>
    <dgm:cxn modelId="{FF75FE10-1EB4-4707-953E-6A323629DF9E}" type="presParOf" srcId="{70D50970-D011-49B8-9C70-030082850674}" destId="{D5574C2C-A4D9-46D0-B6CD-F77FEA9B71AB}" srcOrd="2" destOrd="0" presId="urn:microsoft.com/office/officeart/2016/7/layout/LinearArrowProcessNumbered"/>
    <dgm:cxn modelId="{6C82FEE9-B10D-4FE3-A47A-4D3E6C1840B4}" type="presParOf" srcId="{6C96A0CA-79F5-48CF-BBFE-CE7CF07F4689}" destId="{102ECEB5-249D-4AEE-B481-248BC3620B24}" srcOrd="3" destOrd="0" presId="urn:microsoft.com/office/officeart/2016/7/layout/LinearArrowProcessNumbered"/>
    <dgm:cxn modelId="{6D93FDEC-BF0E-49F9-8EFE-5AC5F3999F38}" type="presParOf" srcId="{6C96A0CA-79F5-48CF-BBFE-CE7CF07F4689}" destId="{BE0F5E87-64DF-48BE-9970-E8C6687945D5}" srcOrd="4" destOrd="0" presId="urn:microsoft.com/office/officeart/2016/7/layout/LinearArrowProcessNumbered"/>
    <dgm:cxn modelId="{A625EA5F-211A-4063-A1C4-3587F9E42E3C}" type="presParOf" srcId="{BE0F5E87-64DF-48BE-9970-E8C6687945D5}" destId="{8C11FD3D-A4FD-4CA7-982C-561B677403B6}" srcOrd="0" destOrd="0" presId="urn:microsoft.com/office/officeart/2016/7/layout/LinearArrowProcessNumbered"/>
    <dgm:cxn modelId="{51B1EE1F-EFE2-4059-B148-3DE81DC30207}" type="presParOf" srcId="{BE0F5E87-64DF-48BE-9970-E8C6687945D5}" destId="{B6998A16-E819-4EC6-92DC-2E7A1000C1FE}" srcOrd="1" destOrd="0" presId="urn:microsoft.com/office/officeart/2016/7/layout/LinearArrowProcessNumbered"/>
    <dgm:cxn modelId="{FBED422E-4CDE-4F4D-9F92-8D694307D658}" type="presParOf" srcId="{B6998A16-E819-4EC6-92DC-2E7A1000C1FE}" destId="{1CA82314-A10E-470A-92E5-5C7286F4A435}" srcOrd="0" destOrd="0" presId="urn:microsoft.com/office/officeart/2016/7/layout/LinearArrowProcessNumbered"/>
    <dgm:cxn modelId="{A0DD0008-58BB-4EBF-AF0C-39BFEF3EB62C}" type="presParOf" srcId="{B6998A16-E819-4EC6-92DC-2E7A1000C1FE}" destId="{B8EC0A14-B329-4C1F-9847-545ADD154175}" srcOrd="1" destOrd="0" presId="urn:microsoft.com/office/officeart/2016/7/layout/LinearArrowProcessNumbered"/>
    <dgm:cxn modelId="{ACD78B5B-2425-45A6-83C5-27559BD1A26C}" type="presParOf" srcId="{B6998A16-E819-4EC6-92DC-2E7A1000C1FE}" destId="{93A50A73-9CD4-49E9-B3EF-CBED0332F5A7}" srcOrd="2" destOrd="0" presId="urn:microsoft.com/office/officeart/2016/7/layout/LinearArrowProcessNumbered"/>
    <dgm:cxn modelId="{C3C1101B-9331-48EB-82ED-8B71A89D699B}" type="presParOf" srcId="{B6998A16-E819-4EC6-92DC-2E7A1000C1FE}" destId="{F6F3238A-6D82-41DF-86B3-0C54D89E645C}" srcOrd="3" destOrd="0" presId="urn:microsoft.com/office/officeart/2016/7/layout/LinearArrowProcessNumbered"/>
    <dgm:cxn modelId="{CD8FD37E-98C9-453C-B02B-78D9D2728BC8}" type="presParOf" srcId="{BE0F5E87-64DF-48BE-9970-E8C6687945D5}" destId="{572B29B9-A4E8-4917-92BB-8FAACFA99313}"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727359D-9CE3-42D1-A37C-AD18A5DC78C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0F77542-E318-4017-B12A-3832F6E9F3C5}">
      <dgm:prSet/>
      <dgm:spPr/>
      <dgm:t>
        <a:bodyPr/>
        <a:lstStyle/>
        <a:p>
          <a:r>
            <a:rPr lang="en-US"/>
            <a:t>Our Work is to inspect the website and automate the module. Our purpose is to test the different functionalities of the system.</a:t>
          </a:r>
          <a:r>
            <a:rPr lang="en-IN"/>
            <a:t> This includes the following functionalities</a:t>
          </a:r>
          <a:endParaRPr lang="en-US"/>
        </a:p>
      </dgm:t>
    </dgm:pt>
    <dgm:pt modelId="{6E4DD40B-9ED3-4889-B715-8418E3D16E0C}" type="parTrans" cxnId="{A878EB32-DCAB-41C0-8E37-4E30C8BDB8A0}">
      <dgm:prSet/>
      <dgm:spPr/>
      <dgm:t>
        <a:bodyPr/>
        <a:lstStyle/>
        <a:p>
          <a:endParaRPr lang="en-US"/>
        </a:p>
      </dgm:t>
    </dgm:pt>
    <dgm:pt modelId="{60E5EEB5-FA40-4268-8C17-1B32FC79A71E}" type="sibTrans" cxnId="{A878EB32-DCAB-41C0-8E37-4E30C8BDB8A0}">
      <dgm:prSet/>
      <dgm:spPr/>
      <dgm:t>
        <a:bodyPr/>
        <a:lstStyle/>
        <a:p>
          <a:endParaRPr lang="en-US"/>
        </a:p>
      </dgm:t>
    </dgm:pt>
    <dgm:pt modelId="{AC6B18EE-5EE6-460E-BFF3-841770F7611B}">
      <dgm:prSet/>
      <dgm:spPr/>
      <dgm:t>
        <a:bodyPr/>
        <a:lstStyle/>
        <a:p>
          <a:r>
            <a:rPr lang="en-IN"/>
            <a:t>1) Search for hospital functionality</a:t>
          </a:r>
          <a:endParaRPr lang="en-US"/>
        </a:p>
      </dgm:t>
    </dgm:pt>
    <dgm:pt modelId="{281D6E6A-EDBC-467B-8848-DF1E27BF8903}" type="parTrans" cxnId="{E7B10849-FAA8-48C6-9E01-528217DC1451}">
      <dgm:prSet/>
      <dgm:spPr/>
      <dgm:t>
        <a:bodyPr/>
        <a:lstStyle/>
        <a:p>
          <a:endParaRPr lang="en-US"/>
        </a:p>
      </dgm:t>
    </dgm:pt>
    <dgm:pt modelId="{DF5016EC-D7A4-4B17-A328-905C2D13A216}" type="sibTrans" cxnId="{E7B10849-FAA8-48C6-9E01-528217DC1451}">
      <dgm:prSet/>
      <dgm:spPr/>
      <dgm:t>
        <a:bodyPr/>
        <a:lstStyle/>
        <a:p>
          <a:endParaRPr lang="en-US"/>
        </a:p>
      </dgm:t>
    </dgm:pt>
    <dgm:pt modelId="{0D625EB9-FD11-4646-A6A2-8A4EEDAE0934}">
      <dgm:prSet/>
      <dgm:spPr/>
      <dgm:t>
        <a:bodyPr/>
        <a:lstStyle/>
        <a:p>
          <a:r>
            <a:rPr lang="en-IN"/>
            <a:t>2) Top cities</a:t>
          </a:r>
          <a:endParaRPr lang="en-US"/>
        </a:p>
      </dgm:t>
    </dgm:pt>
    <dgm:pt modelId="{F5E3AA59-FF6B-434F-83AC-ED5206AD4488}" type="parTrans" cxnId="{81057246-6442-4AC9-A2A2-A2DDDDD59790}">
      <dgm:prSet/>
      <dgm:spPr/>
      <dgm:t>
        <a:bodyPr/>
        <a:lstStyle/>
        <a:p>
          <a:endParaRPr lang="en-US"/>
        </a:p>
      </dgm:t>
    </dgm:pt>
    <dgm:pt modelId="{CF3EB88D-AD17-470A-B4F3-82D2D2768F00}" type="sibTrans" cxnId="{81057246-6442-4AC9-A2A2-A2DDDDD59790}">
      <dgm:prSet/>
      <dgm:spPr/>
      <dgm:t>
        <a:bodyPr/>
        <a:lstStyle/>
        <a:p>
          <a:endParaRPr lang="en-US"/>
        </a:p>
      </dgm:t>
    </dgm:pt>
    <dgm:pt modelId="{21708574-B291-4856-9B1E-04288454709B}">
      <dgm:prSet/>
      <dgm:spPr/>
      <dgm:t>
        <a:bodyPr/>
        <a:lstStyle/>
        <a:p>
          <a:r>
            <a:rPr lang="en-IN"/>
            <a:t>3) Corporate Wellness functionality</a:t>
          </a:r>
          <a:endParaRPr lang="en-US"/>
        </a:p>
      </dgm:t>
    </dgm:pt>
    <dgm:pt modelId="{E63E584D-05D5-4F68-80E3-C29E0330D047}" type="parTrans" cxnId="{84ABED76-689D-4986-ABEF-263BE7DFA1DF}">
      <dgm:prSet/>
      <dgm:spPr/>
      <dgm:t>
        <a:bodyPr/>
        <a:lstStyle/>
        <a:p>
          <a:endParaRPr lang="en-US"/>
        </a:p>
      </dgm:t>
    </dgm:pt>
    <dgm:pt modelId="{E8E2BF9E-5210-4641-9E62-38271CC7E3EC}" type="sibTrans" cxnId="{84ABED76-689D-4986-ABEF-263BE7DFA1DF}">
      <dgm:prSet/>
      <dgm:spPr/>
      <dgm:t>
        <a:bodyPr/>
        <a:lstStyle/>
        <a:p>
          <a:endParaRPr lang="en-US"/>
        </a:p>
      </dgm:t>
    </dgm:pt>
    <dgm:pt modelId="{EC510E42-0C15-4CF6-915D-7503461B265C}">
      <dgm:prSet/>
      <dgm:spPr/>
      <dgm:t>
        <a:bodyPr/>
        <a:lstStyle/>
        <a:p>
          <a:r>
            <a:rPr lang="en-US"/>
            <a:t>Website that we are using – Practo Website</a:t>
          </a:r>
        </a:p>
      </dgm:t>
    </dgm:pt>
    <dgm:pt modelId="{116495D3-9C2E-4484-83F7-447DA344E72A}" type="parTrans" cxnId="{1DE403AD-20E6-44BC-9C13-3C3D36345BAD}">
      <dgm:prSet/>
      <dgm:spPr/>
      <dgm:t>
        <a:bodyPr/>
        <a:lstStyle/>
        <a:p>
          <a:endParaRPr lang="en-US"/>
        </a:p>
      </dgm:t>
    </dgm:pt>
    <dgm:pt modelId="{C011B076-FF7A-44FF-81B8-1B0338F8ACF0}" type="sibTrans" cxnId="{1DE403AD-20E6-44BC-9C13-3C3D36345BAD}">
      <dgm:prSet/>
      <dgm:spPr/>
      <dgm:t>
        <a:bodyPr/>
        <a:lstStyle/>
        <a:p>
          <a:endParaRPr lang="en-US"/>
        </a:p>
      </dgm:t>
    </dgm:pt>
    <dgm:pt modelId="{6ACA6EAE-1302-48FA-B6D0-048CEBD76D05}" type="pres">
      <dgm:prSet presAssocID="{B727359D-9CE3-42D1-A37C-AD18A5DC78C0}" presName="root" presStyleCnt="0">
        <dgm:presLayoutVars>
          <dgm:dir/>
          <dgm:resizeHandles val="exact"/>
        </dgm:presLayoutVars>
      </dgm:prSet>
      <dgm:spPr/>
    </dgm:pt>
    <dgm:pt modelId="{4D64C1F5-E368-4F5C-AF75-A30B1C2A3391}" type="pres">
      <dgm:prSet presAssocID="{A0F77542-E318-4017-B12A-3832F6E9F3C5}" presName="compNode" presStyleCnt="0"/>
      <dgm:spPr/>
    </dgm:pt>
    <dgm:pt modelId="{F2E9D19E-B678-43CB-B45F-F3B121B7D813}" type="pres">
      <dgm:prSet presAssocID="{A0F77542-E318-4017-B12A-3832F6E9F3C5}" presName="bgRect" presStyleLbl="bgShp" presStyleIdx="0" presStyleCnt="5"/>
      <dgm:spPr/>
    </dgm:pt>
    <dgm:pt modelId="{DFBDC5E1-AF31-4DF9-8FF8-F4D606C6831B}" type="pres">
      <dgm:prSet presAssocID="{A0F77542-E318-4017-B12A-3832F6E9F3C5}"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A44FC7B4-4BD2-4C9E-9DB4-91A5D8185601}" type="pres">
      <dgm:prSet presAssocID="{A0F77542-E318-4017-B12A-3832F6E9F3C5}" presName="spaceRect" presStyleCnt="0"/>
      <dgm:spPr/>
    </dgm:pt>
    <dgm:pt modelId="{E8DBB6BE-6CE9-4646-A802-20C03756BDCA}" type="pres">
      <dgm:prSet presAssocID="{A0F77542-E318-4017-B12A-3832F6E9F3C5}" presName="parTx" presStyleLbl="revTx" presStyleIdx="0" presStyleCnt="5">
        <dgm:presLayoutVars>
          <dgm:chMax val="0"/>
          <dgm:chPref val="0"/>
        </dgm:presLayoutVars>
      </dgm:prSet>
      <dgm:spPr/>
    </dgm:pt>
    <dgm:pt modelId="{E710327D-7685-4299-8ADF-1246028C3BDD}" type="pres">
      <dgm:prSet presAssocID="{60E5EEB5-FA40-4268-8C17-1B32FC79A71E}" presName="sibTrans" presStyleCnt="0"/>
      <dgm:spPr/>
    </dgm:pt>
    <dgm:pt modelId="{00257DC1-C621-4E74-8D6E-6AE61F05B01B}" type="pres">
      <dgm:prSet presAssocID="{AC6B18EE-5EE6-460E-BFF3-841770F7611B}" presName="compNode" presStyleCnt="0"/>
      <dgm:spPr/>
    </dgm:pt>
    <dgm:pt modelId="{052555E6-75B8-4029-AE1F-85BDAA6B177D}" type="pres">
      <dgm:prSet presAssocID="{AC6B18EE-5EE6-460E-BFF3-841770F7611B}" presName="bgRect" presStyleLbl="bgShp" presStyleIdx="1" presStyleCnt="5"/>
      <dgm:spPr/>
    </dgm:pt>
    <dgm:pt modelId="{9A44385C-1012-47E2-8450-75732DC51D6A}" type="pres">
      <dgm:prSet presAssocID="{AC6B18EE-5EE6-460E-BFF3-841770F7611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5F9737E1-8D20-4ABC-9810-74FB699351FF}" type="pres">
      <dgm:prSet presAssocID="{AC6B18EE-5EE6-460E-BFF3-841770F7611B}" presName="spaceRect" presStyleCnt="0"/>
      <dgm:spPr/>
    </dgm:pt>
    <dgm:pt modelId="{C3C4CEAE-D6A4-4148-B7F0-07210A0004C7}" type="pres">
      <dgm:prSet presAssocID="{AC6B18EE-5EE6-460E-BFF3-841770F7611B}" presName="parTx" presStyleLbl="revTx" presStyleIdx="1" presStyleCnt="5">
        <dgm:presLayoutVars>
          <dgm:chMax val="0"/>
          <dgm:chPref val="0"/>
        </dgm:presLayoutVars>
      </dgm:prSet>
      <dgm:spPr/>
    </dgm:pt>
    <dgm:pt modelId="{2EC576AD-E9C4-45E7-A473-384FDC77105F}" type="pres">
      <dgm:prSet presAssocID="{DF5016EC-D7A4-4B17-A328-905C2D13A216}" presName="sibTrans" presStyleCnt="0"/>
      <dgm:spPr/>
    </dgm:pt>
    <dgm:pt modelId="{5FE1B1BE-E275-4359-9AD5-AB0154E5378C}" type="pres">
      <dgm:prSet presAssocID="{0D625EB9-FD11-4646-A6A2-8A4EEDAE0934}" presName="compNode" presStyleCnt="0"/>
      <dgm:spPr/>
    </dgm:pt>
    <dgm:pt modelId="{50C92456-F9B9-4AE9-9366-1A237C6A9F99}" type="pres">
      <dgm:prSet presAssocID="{0D625EB9-FD11-4646-A6A2-8A4EEDAE0934}" presName="bgRect" presStyleLbl="bgShp" presStyleIdx="2" presStyleCnt="5"/>
      <dgm:spPr/>
    </dgm:pt>
    <dgm:pt modelId="{E4417BE3-0AC9-4A3C-ACAD-CFBE3A050192}" type="pres">
      <dgm:prSet presAssocID="{0D625EB9-FD11-4646-A6A2-8A4EEDAE093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2E0EF8B0-C26C-4067-AD70-74296763BA44}" type="pres">
      <dgm:prSet presAssocID="{0D625EB9-FD11-4646-A6A2-8A4EEDAE0934}" presName="spaceRect" presStyleCnt="0"/>
      <dgm:spPr/>
    </dgm:pt>
    <dgm:pt modelId="{D4C84E5C-C908-4592-97F4-E2AF24476B40}" type="pres">
      <dgm:prSet presAssocID="{0D625EB9-FD11-4646-A6A2-8A4EEDAE0934}" presName="parTx" presStyleLbl="revTx" presStyleIdx="2" presStyleCnt="5">
        <dgm:presLayoutVars>
          <dgm:chMax val="0"/>
          <dgm:chPref val="0"/>
        </dgm:presLayoutVars>
      </dgm:prSet>
      <dgm:spPr/>
    </dgm:pt>
    <dgm:pt modelId="{0DF59ADC-8393-4255-85B7-694B08A5FCD7}" type="pres">
      <dgm:prSet presAssocID="{CF3EB88D-AD17-470A-B4F3-82D2D2768F00}" presName="sibTrans" presStyleCnt="0"/>
      <dgm:spPr/>
    </dgm:pt>
    <dgm:pt modelId="{123EAF5C-2986-4C50-BADA-D012F5904158}" type="pres">
      <dgm:prSet presAssocID="{21708574-B291-4856-9B1E-04288454709B}" presName="compNode" presStyleCnt="0"/>
      <dgm:spPr/>
    </dgm:pt>
    <dgm:pt modelId="{08AD1225-49D5-411D-87EA-8FBA5B64BBAC}" type="pres">
      <dgm:prSet presAssocID="{21708574-B291-4856-9B1E-04288454709B}" presName="bgRect" presStyleLbl="bgShp" presStyleIdx="3" presStyleCnt="5"/>
      <dgm:spPr/>
    </dgm:pt>
    <dgm:pt modelId="{65801E89-BB13-4131-ACC2-1B90CEFA4F56}" type="pres">
      <dgm:prSet presAssocID="{21708574-B291-4856-9B1E-04288454709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nt"/>
        </a:ext>
      </dgm:extLst>
    </dgm:pt>
    <dgm:pt modelId="{369EAD2A-4C85-4EB2-A504-073C58645078}" type="pres">
      <dgm:prSet presAssocID="{21708574-B291-4856-9B1E-04288454709B}" presName="spaceRect" presStyleCnt="0"/>
      <dgm:spPr/>
    </dgm:pt>
    <dgm:pt modelId="{D925A379-590D-4635-84F4-E60AEBC821CE}" type="pres">
      <dgm:prSet presAssocID="{21708574-B291-4856-9B1E-04288454709B}" presName="parTx" presStyleLbl="revTx" presStyleIdx="3" presStyleCnt="5">
        <dgm:presLayoutVars>
          <dgm:chMax val="0"/>
          <dgm:chPref val="0"/>
        </dgm:presLayoutVars>
      </dgm:prSet>
      <dgm:spPr/>
    </dgm:pt>
    <dgm:pt modelId="{81AD8CF3-553C-418F-9F78-1265BAF06EC5}" type="pres">
      <dgm:prSet presAssocID="{E8E2BF9E-5210-4641-9E62-38271CC7E3EC}" presName="sibTrans" presStyleCnt="0"/>
      <dgm:spPr/>
    </dgm:pt>
    <dgm:pt modelId="{18AB1BDC-5BF6-48A7-A4BF-3288E16C3D0A}" type="pres">
      <dgm:prSet presAssocID="{EC510E42-0C15-4CF6-915D-7503461B265C}" presName="compNode" presStyleCnt="0"/>
      <dgm:spPr/>
    </dgm:pt>
    <dgm:pt modelId="{D67EB224-534A-43AC-8074-6B2D0D28F571}" type="pres">
      <dgm:prSet presAssocID="{EC510E42-0C15-4CF6-915D-7503461B265C}" presName="bgRect" presStyleLbl="bgShp" presStyleIdx="4" presStyleCnt="5"/>
      <dgm:spPr/>
    </dgm:pt>
    <dgm:pt modelId="{87E86426-05CB-43F8-A812-FBD9C0064FDC}" type="pres">
      <dgm:prSet presAssocID="{EC510E42-0C15-4CF6-915D-7503461B265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onitor"/>
        </a:ext>
      </dgm:extLst>
    </dgm:pt>
    <dgm:pt modelId="{D7815BA7-3C7B-4491-8F9B-6171E0DAF1C2}" type="pres">
      <dgm:prSet presAssocID="{EC510E42-0C15-4CF6-915D-7503461B265C}" presName="spaceRect" presStyleCnt="0"/>
      <dgm:spPr/>
    </dgm:pt>
    <dgm:pt modelId="{1C52C76D-0656-4553-865B-E0250935437F}" type="pres">
      <dgm:prSet presAssocID="{EC510E42-0C15-4CF6-915D-7503461B265C}" presName="parTx" presStyleLbl="revTx" presStyleIdx="4" presStyleCnt="5">
        <dgm:presLayoutVars>
          <dgm:chMax val="0"/>
          <dgm:chPref val="0"/>
        </dgm:presLayoutVars>
      </dgm:prSet>
      <dgm:spPr/>
    </dgm:pt>
  </dgm:ptLst>
  <dgm:cxnLst>
    <dgm:cxn modelId="{D1742A29-9AE8-49F3-8887-13F7CFA1119C}" type="presOf" srcId="{AC6B18EE-5EE6-460E-BFF3-841770F7611B}" destId="{C3C4CEAE-D6A4-4148-B7F0-07210A0004C7}" srcOrd="0" destOrd="0" presId="urn:microsoft.com/office/officeart/2018/2/layout/IconVerticalSolidList"/>
    <dgm:cxn modelId="{48BB012D-01C0-4028-8626-4E8AA646D265}" type="presOf" srcId="{EC510E42-0C15-4CF6-915D-7503461B265C}" destId="{1C52C76D-0656-4553-865B-E0250935437F}" srcOrd="0" destOrd="0" presId="urn:microsoft.com/office/officeart/2018/2/layout/IconVerticalSolidList"/>
    <dgm:cxn modelId="{75A0F330-2F45-4C7B-A288-D12A4F3C1740}" type="presOf" srcId="{21708574-B291-4856-9B1E-04288454709B}" destId="{D925A379-590D-4635-84F4-E60AEBC821CE}" srcOrd="0" destOrd="0" presId="urn:microsoft.com/office/officeart/2018/2/layout/IconVerticalSolidList"/>
    <dgm:cxn modelId="{A878EB32-DCAB-41C0-8E37-4E30C8BDB8A0}" srcId="{B727359D-9CE3-42D1-A37C-AD18A5DC78C0}" destId="{A0F77542-E318-4017-B12A-3832F6E9F3C5}" srcOrd="0" destOrd="0" parTransId="{6E4DD40B-9ED3-4889-B715-8418E3D16E0C}" sibTransId="{60E5EEB5-FA40-4268-8C17-1B32FC79A71E}"/>
    <dgm:cxn modelId="{713C0937-6FB8-4461-A37A-38292C6A4E84}" type="presOf" srcId="{A0F77542-E318-4017-B12A-3832F6E9F3C5}" destId="{E8DBB6BE-6CE9-4646-A802-20C03756BDCA}" srcOrd="0" destOrd="0" presId="urn:microsoft.com/office/officeart/2018/2/layout/IconVerticalSolidList"/>
    <dgm:cxn modelId="{81057246-6442-4AC9-A2A2-A2DDDDD59790}" srcId="{B727359D-9CE3-42D1-A37C-AD18A5DC78C0}" destId="{0D625EB9-FD11-4646-A6A2-8A4EEDAE0934}" srcOrd="2" destOrd="0" parTransId="{F5E3AA59-FF6B-434F-83AC-ED5206AD4488}" sibTransId="{CF3EB88D-AD17-470A-B4F3-82D2D2768F00}"/>
    <dgm:cxn modelId="{E7B10849-FAA8-48C6-9E01-528217DC1451}" srcId="{B727359D-9CE3-42D1-A37C-AD18A5DC78C0}" destId="{AC6B18EE-5EE6-460E-BFF3-841770F7611B}" srcOrd="1" destOrd="0" parTransId="{281D6E6A-EDBC-467B-8848-DF1E27BF8903}" sibTransId="{DF5016EC-D7A4-4B17-A328-905C2D13A216}"/>
    <dgm:cxn modelId="{84ABED76-689D-4986-ABEF-263BE7DFA1DF}" srcId="{B727359D-9CE3-42D1-A37C-AD18A5DC78C0}" destId="{21708574-B291-4856-9B1E-04288454709B}" srcOrd="3" destOrd="0" parTransId="{E63E584D-05D5-4F68-80E3-C29E0330D047}" sibTransId="{E8E2BF9E-5210-4641-9E62-38271CC7E3EC}"/>
    <dgm:cxn modelId="{1DE403AD-20E6-44BC-9C13-3C3D36345BAD}" srcId="{B727359D-9CE3-42D1-A37C-AD18A5DC78C0}" destId="{EC510E42-0C15-4CF6-915D-7503461B265C}" srcOrd="4" destOrd="0" parTransId="{116495D3-9C2E-4484-83F7-447DA344E72A}" sibTransId="{C011B076-FF7A-44FF-81B8-1B0338F8ACF0}"/>
    <dgm:cxn modelId="{6BE56ABF-EBE7-448D-AF0D-1C7FCDE145FC}" type="presOf" srcId="{0D625EB9-FD11-4646-A6A2-8A4EEDAE0934}" destId="{D4C84E5C-C908-4592-97F4-E2AF24476B40}" srcOrd="0" destOrd="0" presId="urn:microsoft.com/office/officeart/2018/2/layout/IconVerticalSolidList"/>
    <dgm:cxn modelId="{D0AD18D6-F21E-4CF5-8AE4-5ABFBA4E8469}" type="presOf" srcId="{B727359D-9CE3-42D1-A37C-AD18A5DC78C0}" destId="{6ACA6EAE-1302-48FA-B6D0-048CEBD76D05}" srcOrd="0" destOrd="0" presId="urn:microsoft.com/office/officeart/2018/2/layout/IconVerticalSolidList"/>
    <dgm:cxn modelId="{93549BAF-4FB8-4C0A-8372-4549929F5814}" type="presParOf" srcId="{6ACA6EAE-1302-48FA-B6D0-048CEBD76D05}" destId="{4D64C1F5-E368-4F5C-AF75-A30B1C2A3391}" srcOrd="0" destOrd="0" presId="urn:microsoft.com/office/officeart/2018/2/layout/IconVerticalSolidList"/>
    <dgm:cxn modelId="{C1DBB361-AC9A-435F-B6A6-C96A86732298}" type="presParOf" srcId="{4D64C1F5-E368-4F5C-AF75-A30B1C2A3391}" destId="{F2E9D19E-B678-43CB-B45F-F3B121B7D813}" srcOrd="0" destOrd="0" presId="urn:microsoft.com/office/officeart/2018/2/layout/IconVerticalSolidList"/>
    <dgm:cxn modelId="{1ADE8A19-02F1-4090-9667-1C588CB1024B}" type="presParOf" srcId="{4D64C1F5-E368-4F5C-AF75-A30B1C2A3391}" destId="{DFBDC5E1-AF31-4DF9-8FF8-F4D606C6831B}" srcOrd="1" destOrd="0" presId="urn:microsoft.com/office/officeart/2018/2/layout/IconVerticalSolidList"/>
    <dgm:cxn modelId="{9497C81C-C2C7-4AB3-9575-CFA95B9997F8}" type="presParOf" srcId="{4D64C1F5-E368-4F5C-AF75-A30B1C2A3391}" destId="{A44FC7B4-4BD2-4C9E-9DB4-91A5D8185601}" srcOrd="2" destOrd="0" presId="urn:microsoft.com/office/officeart/2018/2/layout/IconVerticalSolidList"/>
    <dgm:cxn modelId="{0DCA223C-D617-45ED-ACD5-3A7A74773564}" type="presParOf" srcId="{4D64C1F5-E368-4F5C-AF75-A30B1C2A3391}" destId="{E8DBB6BE-6CE9-4646-A802-20C03756BDCA}" srcOrd="3" destOrd="0" presId="urn:microsoft.com/office/officeart/2018/2/layout/IconVerticalSolidList"/>
    <dgm:cxn modelId="{CFB10A6B-A11E-434D-AC69-8C535BE34843}" type="presParOf" srcId="{6ACA6EAE-1302-48FA-B6D0-048CEBD76D05}" destId="{E710327D-7685-4299-8ADF-1246028C3BDD}" srcOrd="1" destOrd="0" presId="urn:microsoft.com/office/officeart/2018/2/layout/IconVerticalSolidList"/>
    <dgm:cxn modelId="{76BC52AE-6218-4BA6-A7F8-F2D113033284}" type="presParOf" srcId="{6ACA6EAE-1302-48FA-B6D0-048CEBD76D05}" destId="{00257DC1-C621-4E74-8D6E-6AE61F05B01B}" srcOrd="2" destOrd="0" presId="urn:microsoft.com/office/officeart/2018/2/layout/IconVerticalSolidList"/>
    <dgm:cxn modelId="{D578CCE7-95C3-4D44-A39C-72AC0B2B0236}" type="presParOf" srcId="{00257DC1-C621-4E74-8D6E-6AE61F05B01B}" destId="{052555E6-75B8-4029-AE1F-85BDAA6B177D}" srcOrd="0" destOrd="0" presId="urn:microsoft.com/office/officeart/2018/2/layout/IconVerticalSolidList"/>
    <dgm:cxn modelId="{D2A7DEBD-C22B-4174-96A4-B7E2234583FB}" type="presParOf" srcId="{00257DC1-C621-4E74-8D6E-6AE61F05B01B}" destId="{9A44385C-1012-47E2-8450-75732DC51D6A}" srcOrd="1" destOrd="0" presId="urn:microsoft.com/office/officeart/2018/2/layout/IconVerticalSolidList"/>
    <dgm:cxn modelId="{977C1F46-33E6-4564-8FCA-6D4BF96E9BA2}" type="presParOf" srcId="{00257DC1-C621-4E74-8D6E-6AE61F05B01B}" destId="{5F9737E1-8D20-4ABC-9810-74FB699351FF}" srcOrd="2" destOrd="0" presId="urn:microsoft.com/office/officeart/2018/2/layout/IconVerticalSolidList"/>
    <dgm:cxn modelId="{3954024F-989B-43AE-BAE1-EEA58C15BB91}" type="presParOf" srcId="{00257DC1-C621-4E74-8D6E-6AE61F05B01B}" destId="{C3C4CEAE-D6A4-4148-B7F0-07210A0004C7}" srcOrd="3" destOrd="0" presId="urn:microsoft.com/office/officeart/2018/2/layout/IconVerticalSolidList"/>
    <dgm:cxn modelId="{87603825-64D3-4616-856E-2B520F7C48CE}" type="presParOf" srcId="{6ACA6EAE-1302-48FA-B6D0-048CEBD76D05}" destId="{2EC576AD-E9C4-45E7-A473-384FDC77105F}" srcOrd="3" destOrd="0" presId="urn:microsoft.com/office/officeart/2018/2/layout/IconVerticalSolidList"/>
    <dgm:cxn modelId="{01BDE5CE-DEAA-4033-A6DD-6AA387267C27}" type="presParOf" srcId="{6ACA6EAE-1302-48FA-B6D0-048CEBD76D05}" destId="{5FE1B1BE-E275-4359-9AD5-AB0154E5378C}" srcOrd="4" destOrd="0" presId="urn:microsoft.com/office/officeart/2018/2/layout/IconVerticalSolidList"/>
    <dgm:cxn modelId="{DCBAD39D-CE54-4E86-8DBF-CA5CA4AB63B3}" type="presParOf" srcId="{5FE1B1BE-E275-4359-9AD5-AB0154E5378C}" destId="{50C92456-F9B9-4AE9-9366-1A237C6A9F99}" srcOrd="0" destOrd="0" presId="urn:microsoft.com/office/officeart/2018/2/layout/IconVerticalSolidList"/>
    <dgm:cxn modelId="{29DD6D81-5463-45EC-A139-0F20D584043C}" type="presParOf" srcId="{5FE1B1BE-E275-4359-9AD5-AB0154E5378C}" destId="{E4417BE3-0AC9-4A3C-ACAD-CFBE3A050192}" srcOrd="1" destOrd="0" presId="urn:microsoft.com/office/officeart/2018/2/layout/IconVerticalSolidList"/>
    <dgm:cxn modelId="{3B36F9FA-DA5E-4F2D-ABF8-6F849627DF49}" type="presParOf" srcId="{5FE1B1BE-E275-4359-9AD5-AB0154E5378C}" destId="{2E0EF8B0-C26C-4067-AD70-74296763BA44}" srcOrd="2" destOrd="0" presId="urn:microsoft.com/office/officeart/2018/2/layout/IconVerticalSolidList"/>
    <dgm:cxn modelId="{8ACBC4E5-AEEB-46BB-8057-685F8A54029F}" type="presParOf" srcId="{5FE1B1BE-E275-4359-9AD5-AB0154E5378C}" destId="{D4C84E5C-C908-4592-97F4-E2AF24476B40}" srcOrd="3" destOrd="0" presId="urn:microsoft.com/office/officeart/2018/2/layout/IconVerticalSolidList"/>
    <dgm:cxn modelId="{107353FF-9535-496C-AC82-79E10DFA649D}" type="presParOf" srcId="{6ACA6EAE-1302-48FA-B6D0-048CEBD76D05}" destId="{0DF59ADC-8393-4255-85B7-694B08A5FCD7}" srcOrd="5" destOrd="0" presId="urn:microsoft.com/office/officeart/2018/2/layout/IconVerticalSolidList"/>
    <dgm:cxn modelId="{645994C3-D6CE-42E9-B9EC-DF014EBC1288}" type="presParOf" srcId="{6ACA6EAE-1302-48FA-B6D0-048CEBD76D05}" destId="{123EAF5C-2986-4C50-BADA-D012F5904158}" srcOrd="6" destOrd="0" presId="urn:microsoft.com/office/officeart/2018/2/layout/IconVerticalSolidList"/>
    <dgm:cxn modelId="{E49FA65A-80FB-46D8-988D-1F998C1CF745}" type="presParOf" srcId="{123EAF5C-2986-4C50-BADA-D012F5904158}" destId="{08AD1225-49D5-411D-87EA-8FBA5B64BBAC}" srcOrd="0" destOrd="0" presId="urn:microsoft.com/office/officeart/2018/2/layout/IconVerticalSolidList"/>
    <dgm:cxn modelId="{86886375-D598-4CC4-852D-6545E46153E7}" type="presParOf" srcId="{123EAF5C-2986-4C50-BADA-D012F5904158}" destId="{65801E89-BB13-4131-ACC2-1B90CEFA4F56}" srcOrd="1" destOrd="0" presId="urn:microsoft.com/office/officeart/2018/2/layout/IconVerticalSolidList"/>
    <dgm:cxn modelId="{5542E937-242B-4F99-8358-973CE1251D29}" type="presParOf" srcId="{123EAF5C-2986-4C50-BADA-D012F5904158}" destId="{369EAD2A-4C85-4EB2-A504-073C58645078}" srcOrd="2" destOrd="0" presId="urn:microsoft.com/office/officeart/2018/2/layout/IconVerticalSolidList"/>
    <dgm:cxn modelId="{AEC3C894-DD77-4A31-B529-1DFCA1A84765}" type="presParOf" srcId="{123EAF5C-2986-4C50-BADA-D012F5904158}" destId="{D925A379-590D-4635-84F4-E60AEBC821CE}" srcOrd="3" destOrd="0" presId="urn:microsoft.com/office/officeart/2018/2/layout/IconVerticalSolidList"/>
    <dgm:cxn modelId="{45DD25CF-BBE0-4FAC-B210-ED51B7B493B5}" type="presParOf" srcId="{6ACA6EAE-1302-48FA-B6D0-048CEBD76D05}" destId="{81AD8CF3-553C-418F-9F78-1265BAF06EC5}" srcOrd="7" destOrd="0" presId="urn:microsoft.com/office/officeart/2018/2/layout/IconVerticalSolidList"/>
    <dgm:cxn modelId="{F084A65B-778E-47A0-AF89-D254D8ABE6E6}" type="presParOf" srcId="{6ACA6EAE-1302-48FA-B6D0-048CEBD76D05}" destId="{18AB1BDC-5BF6-48A7-A4BF-3288E16C3D0A}" srcOrd="8" destOrd="0" presId="urn:microsoft.com/office/officeart/2018/2/layout/IconVerticalSolidList"/>
    <dgm:cxn modelId="{CC0ACCBE-8B92-46D9-B04B-0AD8E9B571EE}" type="presParOf" srcId="{18AB1BDC-5BF6-48A7-A4BF-3288E16C3D0A}" destId="{D67EB224-534A-43AC-8074-6B2D0D28F571}" srcOrd="0" destOrd="0" presId="urn:microsoft.com/office/officeart/2018/2/layout/IconVerticalSolidList"/>
    <dgm:cxn modelId="{5057DBF3-BC62-4F83-9C69-C215B1AD4DEA}" type="presParOf" srcId="{18AB1BDC-5BF6-48A7-A4BF-3288E16C3D0A}" destId="{87E86426-05CB-43F8-A812-FBD9C0064FDC}" srcOrd="1" destOrd="0" presId="urn:microsoft.com/office/officeart/2018/2/layout/IconVerticalSolidList"/>
    <dgm:cxn modelId="{C439F65E-D013-48B4-A230-DAC255A4CD27}" type="presParOf" srcId="{18AB1BDC-5BF6-48A7-A4BF-3288E16C3D0A}" destId="{D7815BA7-3C7B-4491-8F9B-6171E0DAF1C2}" srcOrd="2" destOrd="0" presId="urn:microsoft.com/office/officeart/2018/2/layout/IconVerticalSolidList"/>
    <dgm:cxn modelId="{6724FA88-D2A4-45B9-82A9-92C1DC3CD8BC}" type="presParOf" srcId="{18AB1BDC-5BF6-48A7-A4BF-3288E16C3D0A}" destId="{1C52C76D-0656-4553-865B-E0250935437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E31349-C903-4D61-A471-59137AF03CD6}">
      <dsp:nvSpPr>
        <dsp:cNvPr id="0" name=""/>
        <dsp:cNvSpPr/>
      </dsp:nvSpPr>
      <dsp:spPr>
        <a:xfrm>
          <a:off x="0" y="6602"/>
          <a:ext cx="7796212" cy="7253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Sreelaxmi Muthumala - 935093</a:t>
          </a:r>
          <a:endParaRPr lang="en-US" sz="3100" kern="1200"/>
        </a:p>
      </dsp:txBody>
      <dsp:txXfrm>
        <a:off x="35411" y="42013"/>
        <a:ext cx="7725390" cy="654577"/>
      </dsp:txXfrm>
    </dsp:sp>
    <dsp:sp modelId="{C5CBDE72-E8E9-44E2-9CCE-2C751EDA4D0B}">
      <dsp:nvSpPr>
        <dsp:cNvPr id="0" name=""/>
        <dsp:cNvSpPr/>
      </dsp:nvSpPr>
      <dsp:spPr>
        <a:xfrm>
          <a:off x="0" y="821282"/>
          <a:ext cx="7796212" cy="7253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Sareddy Anusha - 935184</a:t>
          </a:r>
          <a:endParaRPr lang="en-US" sz="3100" kern="1200"/>
        </a:p>
      </dsp:txBody>
      <dsp:txXfrm>
        <a:off x="35411" y="856693"/>
        <a:ext cx="7725390" cy="654577"/>
      </dsp:txXfrm>
    </dsp:sp>
    <dsp:sp modelId="{8AE381CC-F3BE-4B62-8179-13DCB020617B}">
      <dsp:nvSpPr>
        <dsp:cNvPr id="0" name=""/>
        <dsp:cNvSpPr/>
      </dsp:nvSpPr>
      <dsp:spPr>
        <a:xfrm>
          <a:off x="0" y="1635962"/>
          <a:ext cx="7796212" cy="7253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Kadiam Sai Rohith - 935736</a:t>
          </a:r>
          <a:endParaRPr lang="en-US" sz="3100" kern="1200"/>
        </a:p>
      </dsp:txBody>
      <dsp:txXfrm>
        <a:off x="35411" y="1671373"/>
        <a:ext cx="7725390" cy="654577"/>
      </dsp:txXfrm>
    </dsp:sp>
    <dsp:sp modelId="{55E868B6-D3A5-4901-80DE-1E9E965AA97A}">
      <dsp:nvSpPr>
        <dsp:cNvPr id="0" name=""/>
        <dsp:cNvSpPr/>
      </dsp:nvSpPr>
      <dsp:spPr>
        <a:xfrm>
          <a:off x="0" y="2450642"/>
          <a:ext cx="7796212" cy="7253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Vilasagaram Pranathi - 935175</a:t>
          </a:r>
          <a:endParaRPr lang="en-US" sz="3100" kern="1200"/>
        </a:p>
      </dsp:txBody>
      <dsp:txXfrm>
        <a:off x="35411" y="2486053"/>
        <a:ext cx="7725390" cy="654577"/>
      </dsp:txXfrm>
    </dsp:sp>
    <dsp:sp modelId="{238486E7-F84D-4CD4-B470-6002684C3978}">
      <dsp:nvSpPr>
        <dsp:cNvPr id="0" name=""/>
        <dsp:cNvSpPr/>
      </dsp:nvSpPr>
      <dsp:spPr>
        <a:xfrm>
          <a:off x="0" y="3265322"/>
          <a:ext cx="7796212" cy="7253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IN" sz="3100" kern="1200"/>
            <a:t>Vishnu Vardhan Myakala - 935841</a:t>
          </a:r>
          <a:endParaRPr lang="en-US" sz="3100" kern="1200"/>
        </a:p>
      </dsp:txBody>
      <dsp:txXfrm>
        <a:off x="35411" y="3300733"/>
        <a:ext cx="7725390" cy="6545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8D947B-1668-4944-A257-87A8EFF7CDD1}">
      <dsp:nvSpPr>
        <dsp:cNvPr id="0" name=""/>
        <dsp:cNvSpPr/>
      </dsp:nvSpPr>
      <dsp:spPr>
        <a:xfrm>
          <a:off x="1321854" y="617919"/>
          <a:ext cx="1054391" cy="71"/>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06F4E8-110A-4D27-AD91-75726D5C13CD}">
      <dsp:nvSpPr>
        <dsp:cNvPr id="0" name=""/>
        <dsp:cNvSpPr/>
      </dsp:nvSpPr>
      <dsp:spPr>
        <a:xfrm>
          <a:off x="2439509" y="529367"/>
          <a:ext cx="121255" cy="227367"/>
        </a:xfrm>
        <a:prstGeom prst="chevron">
          <a:avLst>
            <a:gd name="adj" fmla="val 90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339B7F-ABF6-4A2A-B6D2-C31CBD394EB8}">
      <dsp:nvSpPr>
        <dsp:cNvPr id="0" name=""/>
        <dsp:cNvSpPr/>
      </dsp:nvSpPr>
      <dsp:spPr>
        <a:xfrm>
          <a:off x="640202" y="68102"/>
          <a:ext cx="1099706" cy="1099706"/>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5" tIns="42675" rIns="42675" bIns="42675" numCol="1" spcCol="1270" anchor="ctr" anchorCtr="0">
          <a:noAutofit/>
        </a:bodyPr>
        <a:lstStyle/>
        <a:p>
          <a:pPr marL="0" lvl="0" indent="0" algn="ctr" defTabSz="2266950">
            <a:lnSpc>
              <a:spcPct val="90000"/>
            </a:lnSpc>
            <a:spcBef>
              <a:spcPct val="0"/>
            </a:spcBef>
            <a:spcAft>
              <a:spcPct val="35000"/>
            </a:spcAft>
            <a:buNone/>
          </a:pPr>
          <a:r>
            <a:rPr lang="en-US" sz="5100" kern="1200"/>
            <a:t>1</a:t>
          </a:r>
        </a:p>
      </dsp:txBody>
      <dsp:txXfrm>
        <a:off x="801250" y="229150"/>
        <a:ext cx="777610" cy="777610"/>
      </dsp:txXfrm>
    </dsp:sp>
    <dsp:sp modelId="{3CEF289E-3BB2-4A3E-9E09-64C247B247EB}">
      <dsp:nvSpPr>
        <dsp:cNvPr id="0" name=""/>
        <dsp:cNvSpPr/>
      </dsp:nvSpPr>
      <dsp:spPr>
        <a:xfrm>
          <a:off x="3865" y="1333390"/>
          <a:ext cx="2372381"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7136" tIns="165100" rIns="187136" bIns="165100" numCol="1" spcCol="1270" anchor="t" anchorCtr="0">
          <a:noAutofit/>
        </a:bodyPr>
        <a:lstStyle/>
        <a:p>
          <a:pPr marL="0" lvl="0" indent="0" algn="l" defTabSz="622300">
            <a:lnSpc>
              <a:spcPct val="90000"/>
            </a:lnSpc>
            <a:spcBef>
              <a:spcPct val="0"/>
            </a:spcBef>
            <a:spcAft>
              <a:spcPct val="35000"/>
            </a:spcAft>
            <a:buNone/>
          </a:pPr>
          <a:r>
            <a:rPr lang="en-US" sz="1400" b="0" i="0" kern="1200"/>
            <a:t>Get the hospital names .</a:t>
          </a:r>
          <a:endParaRPr lang="en-US" sz="1400" kern="1200"/>
        </a:p>
      </dsp:txBody>
      <dsp:txXfrm>
        <a:off x="3865" y="1726510"/>
        <a:ext cx="2372381" cy="1572480"/>
      </dsp:txXfrm>
    </dsp:sp>
    <dsp:sp modelId="{62368B6C-4F96-4EA2-BE36-75D4C0B2EF5D}">
      <dsp:nvSpPr>
        <dsp:cNvPr id="0" name=""/>
        <dsp:cNvSpPr/>
      </dsp:nvSpPr>
      <dsp:spPr>
        <a:xfrm>
          <a:off x="2639844" y="617660"/>
          <a:ext cx="2372381" cy="71"/>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C03B1C-5D9B-47C4-BF1C-8623DFD928AA}">
      <dsp:nvSpPr>
        <dsp:cNvPr id="0" name=""/>
        <dsp:cNvSpPr/>
      </dsp:nvSpPr>
      <dsp:spPr>
        <a:xfrm>
          <a:off x="5075488" y="529127"/>
          <a:ext cx="121255" cy="227698"/>
        </a:xfrm>
        <a:prstGeom prst="chevron">
          <a:avLst>
            <a:gd name="adj" fmla="val 90000"/>
          </a:avLst>
        </a:prstGeom>
        <a:solidFill>
          <a:schemeClr val="accent6">
            <a:tint val="40000"/>
            <a:alpha val="90000"/>
            <a:hueOff val="0"/>
            <a:satOff val="0"/>
            <a:lumOff val="0"/>
            <a:alphaOff val="0"/>
          </a:schemeClr>
        </a:solidFill>
        <a:ln w="15875" cap="flat" cmpd="sng" algn="ctr">
          <a:solidFill>
            <a:schemeClr val="accent6">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B795AB-9059-466B-8169-9CEB75372D20}">
      <dsp:nvSpPr>
        <dsp:cNvPr id="0" name=""/>
        <dsp:cNvSpPr/>
      </dsp:nvSpPr>
      <dsp:spPr>
        <a:xfrm>
          <a:off x="3276181" y="67843"/>
          <a:ext cx="1099706" cy="1099706"/>
        </a:xfrm>
        <a:prstGeom prst="ellips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5" tIns="42675" rIns="42675" bIns="42675" numCol="1" spcCol="1270" anchor="ctr" anchorCtr="0">
          <a:noAutofit/>
        </a:bodyPr>
        <a:lstStyle/>
        <a:p>
          <a:pPr marL="0" lvl="0" indent="0" algn="ctr" defTabSz="2266950">
            <a:lnSpc>
              <a:spcPct val="90000"/>
            </a:lnSpc>
            <a:spcBef>
              <a:spcPct val="0"/>
            </a:spcBef>
            <a:spcAft>
              <a:spcPct val="35000"/>
            </a:spcAft>
            <a:buNone/>
          </a:pPr>
          <a:r>
            <a:rPr lang="en-US" sz="5100" kern="1200"/>
            <a:t>2</a:t>
          </a:r>
        </a:p>
      </dsp:txBody>
      <dsp:txXfrm>
        <a:off x="3437229" y="228891"/>
        <a:ext cx="777610" cy="777610"/>
      </dsp:txXfrm>
    </dsp:sp>
    <dsp:sp modelId="{D5574C2C-A4D9-46D0-B6CD-F77FEA9B71AB}">
      <dsp:nvSpPr>
        <dsp:cNvPr id="0" name=""/>
        <dsp:cNvSpPr/>
      </dsp:nvSpPr>
      <dsp:spPr>
        <a:xfrm>
          <a:off x="2639844" y="1333113"/>
          <a:ext cx="2372381"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7136" tIns="165100" rIns="187136" bIns="165100" numCol="1" spcCol="1270" anchor="t" anchorCtr="0">
          <a:noAutofit/>
        </a:bodyPr>
        <a:lstStyle/>
        <a:p>
          <a:pPr marL="0" lvl="0" indent="0" algn="l" defTabSz="622300">
            <a:lnSpc>
              <a:spcPct val="90000"/>
            </a:lnSpc>
            <a:spcBef>
              <a:spcPct val="0"/>
            </a:spcBef>
            <a:spcAft>
              <a:spcPct val="35000"/>
            </a:spcAft>
            <a:buNone/>
          </a:pPr>
          <a:r>
            <a:rPr lang="en-US" sz="1400" kern="1200"/>
            <a:t>Get Top Cities.</a:t>
          </a:r>
        </a:p>
      </dsp:txBody>
      <dsp:txXfrm>
        <a:off x="2639844" y="1726233"/>
        <a:ext cx="2372381" cy="1572480"/>
      </dsp:txXfrm>
    </dsp:sp>
    <dsp:sp modelId="{1CA82314-A10E-470A-92E5-5C7286F4A435}">
      <dsp:nvSpPr>
        <dsp:cNvPr id="0" name=""/>
        <dsp:cNvSpPr/>
      </dsp:nvSpPr>
      <dsp:spPr>
        <a:xfrm>
          <a:off x="5275822" y="617781"/>
          <a:ext cx="1186190" cy="72"/>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A50A73-9CD4-49E9-B3EF-CBED0332F5A7}">
      <dsp:nvSpPr>
        <dsp:cNvPr id="0" name=""/>
        <dsp:cNvSpPr/>
      </dsp:nvSpPr>
      <dsp:spPr>
        <a:xfrm>
          <a:off x="5912160" y="67963"/>
          <a:ext cx="1099706" cy="1099706"/>
        </a:xfrm>
        <a:prstGeom prst="ellips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675" tIns="42675" rIns="42675" bIns="42675" numCol="1" spcCol="1270" anchor="ctr" anchorCtr="0">
          <a:noAutofit/>
        </a:bodyPr>
        <a:lstStyle/>
        <a:p>
          <a:pPr marL="0" lvl="0" indent="0" algn="ctr" defTabSz="2266950">
            <a:lnSpc>
              <a:spcPct val="90000"/>
            </a:lnSpc>
            <a:spcBef>
              <a:spcPct val="0"/>
            </a:spcBef>
            <a:spcAft>
              <a:spcPct val="35000"/>
            </a:spcAft>
            <a:buNone/>
          </a:pPr>
          <a:r>
            <a:rPr lang="en-US" sz="5100" kern="1200"/>
            <a:t>3</a:t>
          </a:r>
        </a:p>
      </dsp:txBody>
      <dsp:txXfrm>
        <a:off x="6073208" y="229011"/>
        <a:ext cx="777610" cy="777610"/>
      </dsp:txXfrm>
    </dsp:sp>
    <dsp:sp modelId="{572B29B9-A4E8-4917-92BB-8FAACFA99313}">
      <dsp:nvSpPr>
        <dsp:cNvPr id="0" name=""/>
        <dsp:cNvSpPr/>
      </dsp:nvSpPr>
      <dsp:spPr>
        <a:xfrm>
          <a:off x="5275822" y="1333390"/>
          <a:ext cx="2372381"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7136" tIns="165100" rIns="187136" bIns="165100" numCol="1" spcCol="1270" anchor="t" anchorCtr="0">
          <a:noAutofit/>
        </a:bodyPr>
        <a:lstStyle/>
        <a:p>
          <a:pPr marL="0" lvl="0" indent="0" algn="l" defTabSz="622300">
            <a:lnSpc>
              <a:spcPct val="90000"/>
            </a:lnSpc>
            <a:spcBef>
              <a:spcPct val="0"/>
            </a:spcBef>
            <a:spcAft>
              <a:spcPct val="35000"/>
            </a:spcAft>
            <a:buNone/>
          </a:pPr>
          <a:r>
            <a:rPr lang="en-US" sz="1400" b="0" i="0" kern="1200"/>
            <a:t>Check For Corporate Wellness.</a:t>
          </a:r>
          <a:endParaRPr lang="en-US" sz="1400" kern="1200"/>
        </a:p>
      </dsp:txBody>
      <dsp:txXfrm>
        <a:off x="5275822" y="1726510"/>
        <a:ext cx="2372381" cy="1572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9D19E-B678-43CB-B45F-F3B121B7D813}">
      <dsp:nvSpPr>
        <dsp:cNvPr id="0" name=""/>
        <dsp:cNvSpPr/>
      </dsp:nvSpPr>
      <dsp:spPr>
        <a:xfrm>
          <a:off x="0" y="4155"/>
          <a:ext cx="5889686" cy="885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BDC5E1-AF31-4DF9-8FF8-F4D606C6831B}">
      <dsp:nvSpPr>
        <dsp:cNvPr id="0" name=""/>
        <dsp:cNvSpPr/>
      </dsp:nvSpPr>
      <dsp:spPr>
        <a:xfrm>
          <a:off x="267759" y="203315"/>
          <a:ext cx="486835" cy="4868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DBB6BE-6CE9-4646-A802-20C03756BDCA}">
      <dsp:nvSpPr>
        <dsp:cNvPr id="0" name=""/>
        <dsp:cNvSpPr/>
      </dsp:nvSpPr>
      <dsp:spPr>
        <a:xfrm>
          <a:off x="1022353" y="4155"/>
          <a:ext cx="4867332" cy="885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79" tIns="93679" rIns="93679" bIns="93679" numCol="1" spcCol="1270" anchor="ctr" anchorCtr="0">
          <a:noAutofit/>
        </a:bodyPr>
        <a:lstStyle/>
        <a:p>
          <a:pPr marL="0" lvl="0" indent="0" algn="l" defTabSz="622300">
            <a:lnSpc>
              <a:spcPct val="90000"/>
            </a:lnSpc>
            <a:spcBef>
              <a:spcPct val="0"/>
            </a:spcBef>
            <a:spcAft>
              <a:spcPct val="35000"/>
            </a:spcAft>
            <a:buNone/>
          </a:pPr>
          <a:r>
            <a:rPr lang="en-US" sz="1400" kern="1200"/>
            <a:t>Our Work is to inspect the website and automate the module. Our purpose is to test the different functionalities of the system.</a:t>
          </a:r>
          <a:r>
            <a:rPr lang="en-IN" sz="1400" kern="1200"/>
            <a:t> This includes the following functionalities</a:t>
          </a:r>
          <a:endParaRPr lang="en-US" sz="1400" kern="1200"/>
        </a:p>
      </dsp:txBody>
      <dsp:txXfrm>
        <a:off x="1022353" y="4155"/>
        <a:ext cx="4867332" cy="885154"/>
      </dsp:txXfrm>
    </dsp:sp>
    <dsp:sp modelId="{052555E6-75B8-4029-AE1F-85BDAA6B177D}">
      <dsp:nvSpPr>
        <dsp:cNvPr id="0" name=""/>
        <dsp:cNvSpPr/>
      </dsp:nvSpPr>
      <dsp:spPr>
        <a:xfrm>
          <a:off x="0" y="1110599"/>
          <a:ext cx="5889686" cy="885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44385C-1012-47E2-8450-75732DC51D6A}">
      <dsp:nvSpPr>
        <dsp:cNvPr id="0" name=""/>
        <dsp:cNvSpPr/>
      </dsp:nvSpPr>
      <dsp:spPr>
        <a:xfrm>
          <a:off x="267759" y="1309759"/>
          <a:ext cx="486835" cy="4868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3C4CEAE-D6A4-4148-B7F0-07210A0004C7}">
      <dsp:nvSpPr>
        <dsp:cNvPr id="0" name=""/>
        <dsp:cNvSpPr/>
      </dsp:nvSpPr>
      <dsp:spPr>
        <a:xfrm>
          <a:off x="1022353" y="1110599"/>
          <a:ext cx="4867332" cy="885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79" tIns="93679" rIns="93679" bIns="93679" numCol="1" spcCol="1270" anchor="ctr" anchorCtr="0">
          <a:noAutofit/>
        </a:bodyPr>
        <a:lstStyle/>
        <a:p>
          <a:pPr marL="0" lvl="0" indent="0" algn="l" defTabSz="622300">
            <a:lnSpc>
              <a:spcPct val="90000"/>
            </a:lnSpc>
            <a:spcBef>
              <a:spcPct val="0"/>
            </a:spcBef>
            <a:spcAft>
              <a:spcPct val="35000"/>
            </a:spcAft>
            <a:buNone/>
          </a:pPr>
          <a:r>
            <a:rPr lang="en-IN" sz="1400" kern="1200"/>
            <a:t>1) Search for hospital functionality</a:t>
          </a:r>
          <a:endParaRPr lang="en-US" sz="1400" kern="1200"/>
        </a:p>
      </dsp:txBody>
      <dsp:txXfrm>
        <a:off x="1022353" y="1110599"/>
        <a:ext cx="4867332" cy="885154"/>
      </dsp:txXfrm>
    </dsp:sp>
    <dsp:sp modelId="{50C92456-F9B9-4AE9-9366-1A237C6A9F99}">
      <dsp:nvSpPr>
        <dsp:cNvPr id="0" name=""/>
        <dsp:cNvSpPr/>
      </dsp:nvSpPr>
      <dsp:spPr>
        <a:xfrm>
          <a:off x="0" y="2217043"/>
          <a:ext cx="5889686" cy="885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417BE3-0AC9-4A3C-ACAD-CFBE3A050192}">
      <dsp:nvSpPr>
        <dsp:cNvPr id="0" name=""/>
        <dsp:cNvSpPr/>
      </dsp:nvSpPr>
      <dsp:spPr>
        <a:xfrm>
          <a:off x="267759" y="2416202"/>
          <a:ext cx="486835" cy="4868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C84E5C-C908-4592-97F4-E2AF24476B40}">
      <dsp:nvSpPr>
        <dsp:cNvPr id="0" name=""/>
        <dsp:cNvSpPr/>
      </dsp:nvSpPr>
      <dsp:spPr>
        <a:xfrm>
          <a:off x="1022353" y="2217043"/>
          <a:ext cx="4867332" cy="885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79" tIns="93679" rIns="93679" bIns="93679" numCol="1" spcCol="1270" anchor="ctr" anchorCtr="0">
          <a:noAutofit/>
        </a:bodyPr>
        <a:lstStyle/>
        <a:p>
          <a:pPr marL="0" lvl="0" indent="0" algn="l" defTabSz="622300">
            <a:lnSpc>
              <a:spcPct val="90000"/>
            </a:lnSpc>
            <a:spcBef>
              <a:spcPct val="0"/>
            </a:spcBef>
            <a:spcAft>
              <a:spcPct val="35000"/>
            </a:spcAft>
            <a:buNone/>
          </a:pPr>
          <a:r>
            <a:rPr lang="en-IN" sz="1400" kern="1200"/>
            <a:t>2) Top cities</a:t>
          </a:r>
          <a:endParaRPr lang="en-US" sz="1400" kern="1200"/>
        </a:p>
      </dsp:txBody>
      <dsp:txXfrm>
        <a:off x="1022353" y="2217043"/>
        <a:ext cx="4867332" cy="885154"/>
      </dsp:txXfrm>
    </dsp:sp>
    <dsp:sp modelId="{08AD1225-49D5-411D-87EA-8FBA5B64BBAC}">
      <dsp:nvSpPr>
        <dsp:cNvPr id="0" name=""/>
        <dsp:cNvSpPr/>
      </dsp:nvSpPr>
      <dsp:spPr>
        <a:xfrm>
          <a:off x="0" y="3323486"/>
          <a:ext cx="5889686" cy="885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801E89-BB13-4131-ACC2-1B90CEFA4F56}">
      <dsp:nvSpPr>
        <dsp:cNvPr id="0" name=""/>
        <dsp:cNvSpPr/>
      </dsp:nvSpPr>
      <dsp:spPr>
        <a:xfrm>
          <a:off x="267759" y="3522646"/>
          <a:ext cx="486835" cy="4868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25A379-590D-4635-84F4-E60AEBC821CE}">
      <dsp:nvSpPr>
        <dsp:cNvPr id="0" name=""/>
        <dsp:cNvSpPr/>
      </dsp:nvSpPr>
      <dsp:spPr>
        <a:xfrm>
          <a:off x="1022353" y="3323486"/>
          <a:ext cx="4867332" cy="885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79" tIns="93679" rIns="93679" bIns="93679" numCol="1" spcCol="1270" anchor="ctr" anchorCtr="0">
          <a:noAutofit/>
        </a:bodyPr>
        <a:lstStyle/>
        <a:p>
          <a:pPr marL="0" lvl="0" indent="0" algn="l" defTabSz="622300">
            <a:lnSpc>
              <a:spcPct val="90000"/>
            </a:lnSpc>
            <a:spcBef>
              <a:spcPct val="0"/>
            </a:spcBef>
            <a:spcAft>
              <a:spcPct val="35000"/>
            </a:spcAft>
            <a:buNone/>
          </a:pPr>
          <a:r>
            <a:rPr lang="en-IN" sz="1400" kern="1200"/>
            <a:t>3) Corporate Wellness functionality</a:t>
          </a:r>
          <a:endParaRPr lang="en-US" sz="1400" kern="1200"/>
        </a:p>
      </dsp:txBody>
      <dsp:txXfrm>
        <a:off x="1022353" y="3323486"/>
        <a:ext cx="4867332" cy="885154"/>
      </dsp:txXfrm>
    </dsp:sp>
    <dsp:sp modelId="{D67EB224-534A-43AC-8074-6B2D0D28F571}">
      <dsp:nvSpPr>
        <dsp:cNvPr id="0" name=""/>
        <dsp:cNvSpPr/>
      </dsp:nvSpPr>
      <dsp:spPr>
        <a:xfrm>
          <a:off x="0" y="4429930"/>
          <a:ext cx="5889686" cy="88515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E86426-05CB-43F8-A812-FBD9C0064FDC}">
      <dsp:nvSpPr>
        <dsp:cNvPr id="0" name=""/>
        <dsp:cNvSpPr/>
      </dsp:nvSpPr>
      <dsp:spPr>
        <a:xfrm>
          <a:off x="267759" y="4629090"/>
          <a:ext cx="486835" cy="4868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52C76D-0656-4553-865B-E0250935437F}">
      <dsp:nvSpPr>
        <dsp:cNvPr id="0" name=""/>
        <dsp:cNvSpPr/>
      </dsp:nvSpPr>
      <dsp:spPr>
        <a:xfrm>
          <a:off x="1022353" y="4429930"/>
          <a:ext cx="4867332" cy="885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679" tIns="93679" rIns="93679" bIns="93679" numCol="1" spcCol="1270" anchor="ctr" anchorCtr="0">
          <a:noAutofit/>
        </a:bodyPr>
        <a:lstStyle/>
        <a:p>
          <a:pPr marL="0" lvl="0" indent="0" algn="l" defTabSz="622300">
            <a:lnSpc>
              <a:spcPct val="90000"/>
            </a:lnSpc>
            <a:spcBef>
              <a:spcPct val="0"/>
            </a:spcBef>
            <a:spcAft>
              <a:spcPct val="35000"/>
            </a:spcAft>
            <a:buNone/>
          </a:pPr>
          <a:r>
            <a:rPr lang="en-US" sz="1400" kern="1200"/>
            <a:t>Website that we are using – Practo Website</a:t>
          </a:r>
        </a:p>
      </dsp:txBody>
      <dsp:txXfrm>
        <a:off x="1022353" y="4429930"/>
        <a:ext cx="4867332" cy="8851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3938686-2531-4473-B95A-F41066B92B0B}" type="datetimeFigureOut">
              <a:rPr lang="id-ID" smtClean="0"/>
              <a:t>25/07/2021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rIns="45720"/>
          <a:lstStyle/>
          <a:p>
            <a:fld id="{018D9D09-12E6-491C-B201-C7C91E7BADA7}" type="slidenum">
              <a:rPr lang="id-ID" smtClean="0"/>
              <a:t>‹#›</a:t>
            </a:fld>
            <a:endParaRPr lang="id-ID"/>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478750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938686-2531-4473-B95A-F41066B92B0B}" type="datetimeFigureOut">
              <a:rPr lang="id-ID" smtClean="0"/>
              <a:t>25/07/2021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18D9D09-12E6-491C-B201-C7C91E7BADA7}" type="slidenum">
              <a:rPr lang="id-ID" smtClean="0"/>
              <a:t>‹#›</a:t>
            </a:fld>
            <a:endParaRPr lang="id-ID"/>
          </a:p>
        </p:txBody>
      </p:sp>
    </p:spTree>
    <p:extLst>
      <p:ext uri="{BB962C8B-B14F-4D97-AF65-F5344CB8AC3E}">
        <p14:creationId xmlns:p14="http://schemas.microsoft.com/office/powerpoint/2010/main" val="41267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938686-2531-4473-B95A-F41066B92B0B}" type="datetimeFigureOut">
              <a:rPr lang="id-ID" smtClean="0"/>
              <a:t>25/07/2021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18D9D09-12E6-491C-B201-C7C91E7BADA7}" type="slidenum">
              <a:rPr lang="id-ID" smtClean="0"/>
              <a:t>‹#›</a:t>
            </a:fld>
            <a:endParaRPr lang="id-ID"/>
          </a:p>
        </p:txBody>
      </p:sp>
    </p:spTree>
    <p:extLst>
      <p:ext uri="{BB962C8B-B14F-4D97-AF65-F5344CB8AC3E}">
        <p14:creationId xmlns:p14="http://schemas.microsoft.com/office/powerpoint/2010/main" val="63054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938686-2531-4473-B95A-F41066B92B0B}" type="datetimeFigureOut">
              <a:rPr lang="id-ID" smtClean="0"/>
              <a:t>25/07/2021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18D9D09-12E6-491C-B201-C7C91E7BADA7}" type="slidenum">
              <a:rPr lang="id-ID" smtClean="0"/>
              <a:t>‹#›</a:t>
            </a:fld>
            <a:endParaRPr lang="id-ID"/>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957685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938686-2531-4473-B95A-F41066B92B0B}" type="datetimeFigureOut">
              <a:rPr lang="id-ID" smtClean="0"/>
              <a:t>25/07/2021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018D9D09-12E6-491C-B201-C7C91E7BADA7}" type="slidenum">
              <a:rPr lang="id-ID" smtClean="0"/>
              <a:t>‹#›</a:t>
            </a:fld>
            <a:endParaRPr lang="id-ID"/>
          </a:p>
        </p:txBody>
      </p:sp>
    </p:spTree>
    <p:extLst>
      <p:ext uri="{BB962C8B-B14F-4D97-AF65-F5344CB8AC3E}">
        <p14:creationId xmlns:p14="http://schemas.microsoft.com/office/powerpoint/2010/main" val="410442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3938686-2531-4473-B95A-F41066B92B0B}" type="datetimeFigureOut">
              <a:rPr lang="id-ID" smtClean="0"/>
              <a:t>25/07/2021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18D9D09-12E6-491C-B201-C7C91E7BADA7}" type="slidenum">
              <a:rPr lang="id-ID" smtClean="0"/>
              <a:t>‹#›</a:t>
            </a:fld>
            <a:endParaRPr lang="id-ID"/>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97410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3938686-2531-4473-B95A-F41066B92B0B}" type="datetimeFigureOut">
              <a:rPr lang="id-ID" smtClean="0"/>
              <a:t>25/07/2021</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018D9D09-12E6-491C-B201-C7C91E7BADA7}" type="slidenum">
              <a:rPr lang="id-ID" smtClean="0"/>
              <a:t>‹#›</a:t>
            </a:fld>
            <a:endParaRPr lang="id-ID"/>
          </a:p>
        </p:txBody>
      </p:sp>
    </p:spTree>
    <p:extLst>
      <p:ext uri="{BB962C8B-B14F-4D97-AF65-F5344CB8AC3E}">
        <p14:creationId xmlns:p14="http://schemas.microsoft.com/office/powerpoint/2010/main" val="1299805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3938686-2531-4473-B95A-F41066B92B0B}" type="datetimeFigureOut">
              <a:rPr lang="id-ID" smtClean="0"/>
              <a:t>25/07/2021</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018D9D09-12E6-491C-B201-C7C91E7BADA7}" type="slidenum">
              <a:rPr lang="id-ID" smtClean="0"/>
              <a:t>‹#›</a:t>
            </a:fld>
            <a:endParaRPr lang="id-ID"/>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895613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3938686-2531-4473-B95A-F41066B92B0B}" type="datetimeFigureOut">
              <a:rPr lang="id-ID" smtClean="0"/>
              <a:t>25/07/2021</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018D9D09-12E6-491C-B201-C7C91E7BADA7}" type="slidenum">
              <a:rPr lang="id-ID" smtClean="0"/>
              <a:t>‹#›</a:t>
            </a:fld>
            <a:endParaRPr lang="id-ID"/>
          </a:p>
        </p:txBody>
      </p:sp>
    </p:spTree>
    <p:extLst>
      <p:ext uri="{BB962C8B-B14F-4D97-AF65-F5344CB8AC3E}">
        <p14:creationId xmlns:p14="http://schemas.microsoft.com/office/powerpoint/2010/main" val="3685366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938686-2531-4473-B95A-F41066B92B0B}" type="datetimeFigureOut">
              <a:rPr lang="id-ID" smtClean="0"/>
              <a:t>25/07/2021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18D9D09-12E6-491C-B201-C7C91E7BADA7}" type="slidenum">
              <a:rPr lang="id-ID" smtClean="0"/>
              <a:t>‹#›</a:t>
            </a:fld>
            <a:endParaRPr lang="id-ID"/>
          </a:p>
        </p:txBody>
      </p:sp>
    </p:spTree>
    <p:extLst>
      <p:ext uri="{BB962C8B-B14F-4D97-AF65-F5344CB8AC3E}">
        <p14:creationId xmlns:p14="http://schemas.microsoft.com/office/powerpoint/2010/main" val="11556184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938686-2531-4473-B95A-F41066B92B0B}" type="datetimeFigureOut">
              <a:rPr lang="id-ID" smtClean="0"/>
              <a:t>25/07/2021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018D9D09-12E6-491C-B201-C7C91E7BADA7}" type="slidenum">
              <a:rPr lang="id-ID" smtClean="0"/>
              <a:t>‹#›</a:t>
            </a:fld>
            <a:endParaRPr lang="id-ID"/>
          </a:p>
        </p:txBody>
      </p:sp>
    </p:spTree>
    <p:extLst>
      <p:ext uri="{BB962C8B-B14F-4D97-AF65-F5344CB8AC3E}">
        <p14:creationId xmlns:p14="http://schemas.microsoft.com/office/powerpoint/2010/main" val="974778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C3938686-2531-4473-B95A-F41066B92B0B}" type="datetimeFigureOut">
              <a:rPr lang="id-ID" smtClean="0"/>
              <a:t>25/07/2021</a:t>
            </a:fld>
            <a:endParaRPr lang="id-ID"/>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018D9D09-12E6-491C-B201-C7C91E7BADA7}" type="slidenum">
              <a:rPr lang="id-ID" smtClean="0"/>
              <a:t>‹#›</a:t>
            </a:fld>
            <a:endParaRPr lang="id-ID"/>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2460692"/>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6" name="Picture 55">
            <a:extLst>
              <a:ext uri="{FF2B5EF4-FFF2-40B4-BE49-F238E27FC236}">
                <a16:creationId xmlns:a16="http://schemas.microsoft.com/office/drawing/2014/main" id="{4D8F4B8D-CB62-49AA-BBC9-BFBF0FA438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58" name="Picture 57">
            <a:extLst>
              <a:ext uri="{FF2B5EF4-FFF2-40B4-BE49-F238E27FC236}">
                <a16:creationId xmlns:a16="http://schemas.microsoft.com/office/drawing/2014/main" id="{0B11A20E-F906-44AF-9B8C-5C7607ED2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60" name="Rectangle 59">
            <a:extLst>
              <a:ext uri="{FF2B5EF4-FFF2-40B4-BE49-F238E27FC236}">
                <a16:creationId xmlns:a16="http://schemas.microsoft.com/office/drawing/2014/main" id="{589F2FE7-0776-45FC-BA50-B33FD5272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a:extLst>
              <a:ext uri="{FF2B5EF4-FFF2-40B4-BE49-F238E27FC236}">
                <a16:creationId xmlns:a16="http://schemas.microsoft.com/office/drawing/2014/main" id="{9E28EA0B-064B-42ED-AEB7-E2B518F58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a:extLst>
              <a:ext uri="{FF2B5EF4-FFF2-40B4-BE49-F238E27FC236}">
                <a16:creationId xmlns:a16="http://schemas.microsoft.com/office/drawing/2014/main" id="{181116F9-B2D8-434E-93A2-825F539EC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 name="Rectangle 65">
            <a:extLst>
              <a:ext uri="{FF2B5EF4-FFF2-40B4-BE49-F238E27FC236}">
                <a16:creationId xmlns:a16="http://schemas.microsoft.com/office/drawing/2014/main" id="{F0D5904A-E774-4246-92D2-BE5B19785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TextBox 67">
            <a:extLst>
              <a:ext uri="{FF2B5EF4-FFF2-40B4-BE49-F238E27FC236}">
                <a16:creationId xmlns:a16="http://schemas.microsoft.com/office/drawing/2014/main" id="{5DBE1A2A-A7C6-43CB-8083-8FAEC2AF8B1B}"/>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4943" y="641225"/>
            <a:ext cx="415636" cy="369332"/>
          </a:xfrm>
          <a:prstGeom prst="rect">
            <a:avLst/>
          </a:prstGeom>
          <a:noFill/>
        </p:spPr>
        <p:txBody>
          <a:bodyPr wrap="square" rtlCol="0">
            <a:spAutoFit/>
          </a:bodyPr>
          <a:lstStyle/>
          <a:p>
            <a:pPr algn="r">
              <a:spcAft>
                <a:spcPts val="600"/>
              </a:spcAft>
            </a:pP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useBgFill="1">
        <p:nvSpPr>
          <p:cNvPr id="70" name="Rectangle 69">
            <a:extLst>
              <a:ext uri="{FF2B5EF4-FFF2-40B4-BE49-F238E27FC236}">
                <a16:creationId xmlns:a16="http://schemas.microsoft.com/office/drawing/2014/main" id="{3FAD17B9-9E6C-4DD1-9728-97B5E5FCCA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id="{D7AC3F90-A588-42FF-B41D-062A8D91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10;&#10;Description automatically generated with medium confidence">
            <a:extLst>
              <a:ext uri="{FF2B5EF4-FFF2-40B4-BE49-F238E27FC236}">
                <a16:creationId xmlns:a16="http://schemas.microsoft.com/office/drawing/2014/main" id="{C6440D6E-2BB6-4928-8B8C-2FDC2FF775DD}"/>
              </a:ext>
            </a:extLst>
          </p:cNvPr>
          <p:cNvPicPr>
            <a:picLocks noChangeAspect="1"/>
          </p:cNvPicPr>
          <p:nvPr/>
        </p:nvPicPr>
        <p:blipFill rotWithShape="1">
          <a:blip r:embed="rId4">
            <a:duotone>
              <a:schemeClr val="bg2">
                <a:shade val="45000"/>
                <a:satMod val="135000"/>
              </a:schemeClr>
              <a:prstClr val="white"/>
            </a:duotone>
            <a:alphaModFix amt="25000"/>
            <a:extLst>
              <a:ext uri="{28A0092B-C50C-407E-A947-70E740481C1C}">
                <a14:useLocalDpi xmlns:a14="http://schemas.microsoft.com/office/drawing/2010/main" val="0"/>
              </a:ext>
            </a:extLst>
          </a:blip>
          <a:srcRect l="18040" r="28628"/>
          <a:stretch/>
        </p:blipFill>
        <p:spPr>
          <a:xfrm>
            <a:off x="153" y="10"/>
            <a:ext cx="12191695" cy="6857990"/>
          </a:xfrm>
          <a:prstGeom prst="rect">
            <a:avLst/>
          </a:prstGeom>
        </p:spPr>
      </p:pic>
      <p:pic>
        <p:nvPicPr>
          <p:cNvPr id="74" name="Picture 73">
            <a:extLst>
              <a:ext uri="{FF2B5EF4-FFF2-40B4-BE49-F238E27FC236}">
                <a16:creationId xmlns:a16="http://schemas.microsoft.com/office/drawing/2014/main" id="{015AB904-4FB7-4A0D-B43E-03ACF05E14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tretch>
            <a:fillRect/>
          </a:stretch>
        </p:blipFill>
        <p:spPr>
          <a:xfrm>
            <a:off x="1067" y="0"/>
            <a:ext cx="12189867" cy="6858000"/>
          </a:xfrm>
          <a:prstGeom prst="rect">
            <a:avLst/>
          </a:prstGeom>
        </p:spPr>
      </p:pic>
      <p:sp>
        <p:nvSpPr>
          <p:cNvPr id="2" name="Title 1">
            <a:extLst>
              <a:ext uri="{FF2B5EF4-FFF2-40B4-BE49-F238E27FC236}">
                <a16:creationId xmlns:a16="http://schemas.microsoft.com/office/drawing/2014/main" id="{0E4D0F73-BBFD-440E-83D0-DA6CE361807D}"/>
              </a:ext>
            </a:extLst>
          </p:cNvPr>
          <p:cNvSpPr>
            <a:spLocks noGrp="1"/>
          </p:cNvSpPr>
          <p:nvPr>
            <p:ph type="ctrTitle"/>
          </p:nvPr>
        </p:nvSpPr>
        <p:spPr>
          <a:xfrm>
            <a:off x="4675538" y="471942"/>
            <a:ext cx="7958331" cy="1077229"/>
          </a:xfrm>
        </p:spPr>
        <p:txBody>
          <a:bodyPr vert="horz" lIns="91440" tIns="45720" rIns="91440" bIns="45720" rtlCol="0" anchor="t">
            <a:normAutofit/>
          </a:bodyPr>
          <a:lstStyle/>
          <a:p>
            <a:pPr algn="l"/>
            <a:r>
              <a:rPr lang="en-US" sz="3400" dirty="0"/>
              <a:t>HACKATHON PROJECT</a:t>
            </a:r>
          </a:p>
        </p:txBody>
      </p:sp>
      <p:sp>
        <p:nvSpPr>
          <p:cNvPr id="76" name="Rectangle 75">
            <a:extLst>
              <a:ext uri="{FF2B5EF4-FFF2-40B4-BE49-F238E27FC236}">
                <a16:creationId xmlns:a16="http://schemas.microsoft.com/office/drawing/2014/main" id="{E1AADF25-43E9-4DE0-AD82-4F6052319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BC2D515-EF3C-4E4E-8BC1-192B21E92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85A7199-19AF-492C-AD3A-9EE48D2E677D}"/>
              </a:ext>
            </a:extLst>
          </p:cNvPr>
          <p:cNvSpPr txBox="1"/>
          <p:nvPr/>
        </p:nvSpPr>
        <p:spPr>
          <a:xfrm>
            <a:off x="9052476" y="5366973"/>
            <a:ext cx="3348432" cy="1708226"/>
          </a:xfrm>
          <a:prstGeom prst="rect">
            <a:avLst/>
          </a:prstGeom>
        </p:spPr>
        <p:txBody>
          <a:bodyPr vert="horz" lIns="91440" tIns="45720" rIns="91440" bIns="45720" rtlCol="0" anchor="ctr">
            <a:normAutofit/>
          </a:bodyPr>
          <a:lstStyle/>
          <a:p>
            <a:pPr indent="-338328" defTabSz="914400">
              <a:lnSpc>
                <a:spcPct val="120000"/>
              </a:lnSpc>
              <a:spcBef>
                <a:spcPts val="500"/>
              </a:spcBef>
              <a:spcAft>
                <a:spcPts val="600"/>
              </a:spcAft>
              <a:buClr>
                <a:schemeClr val="accent6"/>
              </a:buClr>
              <a:buSzPct val="90000"/>
              <a:buFont typeface="Wingdings" panose="05000000000000000000" pitchFamily="2" charset="2"/>
              <a:buChar char="§"/>
            </a:pPr>
            <a:r>
              <a:rPr lang="en-US" dirty="0"/>
              <a:t>TEAM - 2</a:t>
            </a:r>
          </a:p>
          <a:p>
            <a:pPr indent="-338328" defTabSz="914400">
              <a:lnSpc>
                <a:spcPct val="120000"/>
              </a:lnSpc>
              <a:spcBef>
                <a:spcPts val="500"/>
              </a:spcBef>
              <a:spcAft>
                <a:spcPts val="600"/>
              </a:spcAft>
              <a:buClr>
                <a:schemeClr val="accent6"/>
              </a:buClr>
              <a:buSzPct val="90000"/>
              <a:buFont typeface="Wingdings" panose="05000000000000000000" pitchFamily="2" charset="2"/>
              <a:buChar char="§"/>
            </a:pPr>
            <a:r>
              <a:rPr lang="en-US" dirty="0"/>
              <a:t>GENC TRAINING</a:t>
            </a:r>
          </a:p>
        </p:txBody>
      </p:sp>
    </p:spTree>
    <p:extLst>
      <p:ext uri="{BB962C8B-B14F-4D97-AF65-F5344CB8AC3E}">
        <p14:creationId xmlns:p14="http://schemas.microsoft.com/office/powerpoint/2010/main" val="665592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EB8C7-0E74-40C5-8AB1-D7A79E7307D9}"/>
              </a:ext>
            </a:extLst>
          </p:cNvPr>
          <p:cNvSpPr>
            <a:spLocks noGrp="1"/>
          </p:cNvSpPr>
          <p:nvPr>
            <p:ph type="title"/>
          </p:nvPr>
        </p:nvSpPr>
        <p:spPr/>
        <p:txBody>
          <a:bodyPr/>
          <a:lstStyle/>
          <a:p>
            <a:pPr algn="l"/>
            <a:r>
              <a:rPr lang="en-US" sz="3600" dirty="0"/>
              <a:t>Step 1 : Practo Home page</a:t>
            </a:r>
            <a:endParaRPr lang="id-ID" dirty="0"/>
          </a:p>
        </p:txBody>
      </p:sp>
      <p:pic>
        <p:nvPicPr>
          <p:cNvPr id="10" name="Picture 9">
            <a:extLst>
              <a:ext uri="{FF2B5EF4-FFF2-40B4-BE49-F238E27FC236}">
                <a16:creationId xmlns:a16="http://schemas.microsoft.com/office/drawing/2014/main" id="{96CA8D02-05BB-4D18-A042-909528B5D5E1}"/>
              </a:ext>
            </a:extLst>
          </p:cNvPr>
          <p:cNvPicPr>
            <a:picLocks noChangeAspect="1"/>
          </p:cNvPicPr>
          <p:nvPr/>
        </p:nvPicPr>
        <p:blipFill>
          <a:blip r:embed="rId2"/>
          <a:stretch>
            <a:fillRect/>
          </a:stretch>
        </p:blipFill>
        <p:spPr>
          <a:xfrm>
            <a:off x="1448685" y="2301053"/>
            <a:ext cx="5657578" cy="3529890"/>
          </a:xfrm>
          <a:prstGeom prst="rect">
            <a:avLst/>
          </a:prstGeom>
        </p:spPr>
      </p:pic>
      <p:sp>
        <p:nvSpPr>
          <p:cNvPr id="12" name="TextBox 11">
            <a:extLst>
              <a:ext uri="{FF2B5EF4-FFF2-40B4-BE49-F238E27FC236}">
                <a16:creationId xmlns:a16="http://schemas.microsoft.com/office/drawing/2014/main" id="{D8E61248-9B83-4187-B96E-AD86B50807CA}"/>
              </a:ext>
            </a:extLst>
          </p:cNvPr>
          <p:cNvSpPr txBox="1"/>
          <p:nvPr/>
        </p:nvSpPr>
        <p:spPr>
          <a:xfrm>
            <a:off x="7446195" y="3696666"/>
            <a:ext cx="6097712" cy="369332"/>
          </a:xfrm>
          <a:prstGeom prst="rect">
            <a:avLst/>
          </a:prstGeom>
          <a:noFill/>
        </p:spPr>
        <p:txBody>
          <a:bodyPr wrap="square">
            <a:spAutoFit/>
          </a:bodyPr>
          <a:lstStyle/>
          <a:p>
            <a:pPr marL="0" indent="0">
              <a:buNone/>
            </a:pPr>
            <a:r>
              <a:rPr lang="en-US" sz="1800" b="1" dirty="0"/>
              <a:t>Homepage of Practo Website</a:t>
            </a:r>
          </a:p>
        </p:txBody>
      </p:sp>
    </p:spTree>
    <p:extLst>
      <p:ext uri="{BB962C8B-B14F-4D97-AF65-F5344CB8AC3E}">
        <p14:creationId xmlns:p14="http://schemas.microsoft.com/office/powerpoint/2010/main" val="972042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5B01-31AC-4E9F-90FA-481A2C085BE3}"/>
              </a:ext>
            </a:extLst>
          </p:cNvPr>
          <p:cNvSpPr>
            <a:spLocks noGrp="1"/>
          </p:cNvSpPr>
          <p:nvPr>
            <p:ph type="title"/>
          </p:nvPr>
        </p:nvSpPr>
        <p:spPr/>
        <p:txBody>
          <a:bodyPr/>
          <a:lstStyle/>
          <a:p>
            <a:pPr algn="l"/>
            <a:r>
              <a:rPr lang="en-US" sz="3600" dirty="0"/>
              <a:t>Step 2 : Search results for Hospital</a:t>
            </a:r>
            <a:endParaRPr lang="id-ID" dirty="0"/>
          </a:p>
        </p:txBody>
      </p:sp>
      <p:pic>
        <p:nvPicPr>
          <p:cNvPr id="4" name="Picture 3">
            <a:extLst>
              <a:ext uri="{FF2B5EF4-FFF2-40B4-BE49-F238E27FC236}">
                <a16:creationId xmlns:a16="http://schemas.microsoft.com/office/drawing/2014/main" id="{1165B8C2-0E67-4D57-8454-D5D31CA9FC9F}"/>
              </a:ext>
            </a:extLst>
          </p:cNvPr>
          <p:cNvPicPr>
            <a:picLocks noChangeAspect="1"/>
          </p:cNvPicPr>
          <p:nvPr/>
        </p:nvPicPr>
        <p:blipFill>
          <a:blip r:embed="rId2"/>
          <a:stretch>
            <a:fillRect/>
          </a:stretch>
        </p:blipFill>
        <p:spPr>
          <a:xfrm>
            <a:off x="1229089" y="2535593"/>
            <a:ext cx="5706351" cy="3133616"/>
          </a:xfrm>
          <a:prstGeom prst="rect">
            <a:avLst/>
          </a:prstGeom>
        </p:spPr>
      </p:pic>
      <p:sp>
        <p:nvSpPr>
          <p:cNvPr id="6" name="TextBox 5">
            <a:extLst>
              <a:ext uri="{FF2B5EF4-FFF2-40B4-BE49-F238E27FC236}">
                <a16:creationId xmlns:a16="http://schemas.microsoft.com/office/drawing/2014/main" id="{289AB442-5A6C-479A-81FE-BD6E44AE3C70}"/>
              </a:ext>
            </a:extLst>
          </p:cNvPr>
          <p:cNvSpPr txBox="1"/>
          <p:nvPr/>
        </p:nvSpPr>
        <p:spPr>
          <a:xfrm>
            <a:off x="7339173" y="3616504"/>
            <a:ext cx="4229528" cy="923330"/>
          </a:xfrm>
          <a:prstGeom prst="rect">
            <a:avLst/>
          </a:prstGeom>
          <a:noFill/>
        </p:spPr>
        <p:txBody>
          <a:bodyPr wrap="square">
            <a:spAutoFit/>
          </a:bodyPr>
          <a:lstStyle/>
          <a:p>
            <a:pPr marL="0" indent="0">
              <a:buNone/>
            </a:pPr>
            <a:r>
              <a:rPr lang="en-US" sz="1800" b="1" dirty="0"/>
              <a:t>Names of the Hospital in </a:t>
            </a:r>
            <a:r>
              <a:rPr lang="en-US" sz="1800" b="1" i="0" dirty="0">
                <a:effectLst/>
                <a:latin typeface="Roboto"/>
              </a:rPr>
              <a:t>Bangalore city, that is Open 24/7, has Parking facility with rating more than 3.5.</a:t>
            </a:r>
            <a:endParaRPr lang="en-US" sz="1800" b="1" dirty="0"/>
          </a:p>
        </p:txBody>
      </p:sp>
    </p:spTree>
    <p:extLst>
      <p:ext uri="{BB962C8B-B14F-4D97-AF65-F5344CB8AC3E}">
        <p14:creationId xmlns:p14="http://schemas.microsoft.com/office/powerpoint/2010/main" val="1061490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79E05-6142-4E00-9C29-DCE337E99B48}"/>
              </a:ext>
            </a:extLst>
          </p:cNvPr>
          <p:cNvSpPr>
            <a:spLocks noGrp="1"/>
          </p:cNvSpPr>
          <p:nvPr>
            <p:ph type="title"/>
          </p:nvPr>
        </p:nvSpPr>
        <p:spPr/>
        <p:txBody>
          <a:bodyPr>
            <a:normAutofit fontScale="90000"/>
          </a:bodyPr>
          <a:lstStyle/>
          <a:p>
            <a:pPr algn="l"/>
            <a:r>
              <a:rPr lang="en-US" sz="3600" dirty="0"/>
              <a:t>Step 3 : Going back to the Home Page and clicking on Diagnostic Tab</a:t>
            </a:r>
            <a:endParaRPr lang="id-ID" dirty="0"/>
          </a:p>
        </p:txBody>
      </p:sp>
      <p:pic>
        <p:nvPicPr>
          <p:cNvPr id="4" name="Picture 3">
            <a:extLst>
              <a:ext uri="{FF2B5EF4-FFF2-40B4-BE49-F238E27FC236}">
                <a16:creationId xmlns:a16="http://schemas.microsoft.com/office/drawing/2014/main" id="{3B6AB1EC-93C7-420C-A801-3B3DB6079DE7}"/>
              </a:ext>
            </a:extLst>
          </p:cNvPr>
          <p:cNvPicPr>
            <a:picLocks noChangeAspect="1"/>
          </p:cNvPicPr>
          <p:nvPr/>
        </p:nvPicPr>
        <p:blipFill>
          <a:blip r:embed="rId2"/>
          <a:stretch>
            <a:fillRect/>
          </a:stretch>
        </p:blipFill>
        <p:spPr>
          <a:xfrm>
            <a:off x="1212380" y="2794213"/>
            <a:ext cx="5657578" cy="3529890"/>
          </a:xfrm>
          <a:prstGeom prst="rect">
            <a:avLst/>
          </a:prstGeom>
        </p:spPr>
      </p:pic>
      <p:sp>
        <p:nvSpPr>
          <p:cNvPr id="6" name="TextBox 5">
            <a:extLst>
              <a:ext uri="{FF2B5EF4-FFF2-40B4-BE49-F238E27FC236}">
                <a16:creationId xmlns:a16="http://schemas.microsoft.com/office/drawing/2014/main" id="{CA4858BE-BD5D-47CC-9CA7-EB0FB19294E5}"/>
              </a:ext>
            </a:extLst>
          </p:cNvPr>
          <p:cNvSpPr txBox="1"/>
          <p:nvPr/>
        </p:nvSpPr>
        <p:spPr>
          <a:xfrm>
            <a:off x="7199615" y="4189826"/>
            <a:ext cx="6097712" cy="369332"/>
          </a:xfrm>
          <a:prstGeom prst="rect">
            <a:avLst/>
          </a:prstGeom>
          <a:noFill/>
        </p:spPr>
        <p:txBody>
          <a:bodyPr wrap="square">
            <a:spAutoFit/>
          </a:bodyPr>
          <a:lstStyle/>
          <a:p>
            <a:pPr marL="0" indent="0">
              <a:buNone/>
            </a:pPr>
            <a:r>
              <a:rPr lang="en-US" sz="1800" b="1" dirty="0"/>
              <a:t>Homepage of Practo Website</a:t>
            </a:r>
          </a:p>
        </p:txBody>
      </p:sp>
    </p:spTree>
    <p:extLst>
      <p:ext uri="{BB962C8B-B14F-4D97-AF65-F5344CB8AC3E}">
        <p14:creationId xmlns:p14="http://schemas.microsoft.com/office/powerpoint/2010/main" val="184290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E5C9845-A629-4B5F-A08B-8F1CF5A4484C}"/>
              </a:ext>
            </a:extLst>
          </p:cNvPr>
          <p:cNvSpPr txBox="1">
            <a:spLocks/>
          </p:cNvSpPr>
          <p:nvPr/>
        </p:nvSpPr>
        <p:spPr>
          <a:xfrm>
            <a:off x="2408400" y="848536"/>
            <a:ext cx="8019869" cy="797892"/>
          </a:xfrm>
          <a:prstGeom prst="rect">
            <a:avLst/>
          </a:prstGeom>
        </p:spPr>
        <p:txBody>
          <a:bodyPr vert="horz" lIns="91440" tIns="45720" rIns="91440" bIns="45720" rtlCol="0" anchor="t">
            <a:normAutofit fontScale="925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n-US" dirty="0"/>
              <a:t>Step 4 : Displaying The Name of Top Cities</a:t>
            </a:r>
          </a:p>
        </p:txBody>
      </p:sp>
      <p:pic>
        <p:nvPicPr>
          <p:cNvPr id="5" name="Content Placeholder 6">
            <a:extLst>
              <a:ext uri="{FF2B5EF4-FFF2-40B4-BE49-F238E27FC236}">
                <a16:creationId xmlns:a16="http://schemas.microsoft.com/office/drawing/2014/main" id="{F776EDC5-E176-43F4-9A27-38D5FEDEA680}"/>
              </a:ext>
            </a:extLst>
          </p:cNvPr>
          <p:cNvPicPr>
            <a:picLocks noChangeAspect="1"/>
          </p:cNvPicPr>
          <p:nvPr/>
        </p:nvPicPr>
        <p:blipFill rotWithShape="1">
          <a:blip r:embed="rId2"/>
          <a:srcRect t="11530" b="5758"/>
          <a:stretch/>
        </p:blipFill>
        <p:spPr>
          <a:xfrm>
            <a:off x="1326664" y="3010827"/>
            <a:ext cx="4560429" cy="2599691"/>
          </a:xfrm>
          <a:prstGeom prst="rect">
            <a:avLst/>
          </a:prstGeom>
        </p:spPr>
      </p:pic>
      <p:sp>
        <p:nvSpPr>
          <p:cNvPr id="6" name="Content Placeholder 4">
            <a:extLst>
              <a:ext uri="{FF2B5EF4-FFF2-40B4-BE49-F238E27FC236}">
                <a16:creationId xmlns:a16="http://schemas.microsoft.com/office/drawing/2014/main" id="{C3218D5C-BC01-470D-A3CF-69FB837EA87C}"/>
              </a:ext>
            </a:extLst>
          </p:cNvPr>
          <p:cNvSpPr txBox="1">
            <a:spLocks/>
          </p:cNvSpPr>
          <p:nvPr/>
        </p:nvSpPr>
        <p:spPr>
          <a:xfrm>
            <a:off x="6560598" y="3861786"/>
            <a:ext cx="4476210" cy="1305018"/>
          </a:xfrm>
          <a:prstGeom prst="rect">
            <a:avLst/>
          </a:prstGeom>
        </p:spPr>
        <p:txBody>
          <a:bodyP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a:t>Name of all the Top Cities in Diagnostics Page.</a:t>
            </a:r>
            <a:endParaRPr lang="en-US" b="1" dirty="0"/>
          </a:p>
        </p:txBody>
      </p:sp>
    </p:spTree>
    <p:extLst>
      <p:ext uri="{BB962C8B-B14F-4D97-AF65-F5344CB8AC3E}">
        <p14:creationId xmlns:p14="http://schemas.microsoft.com/office/powerpoint/2010/main" val="424515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5A71CA3-D387-4308-A630-0A2C6DFAD0AC}"/>
              </a:ext>
            </a:extLst>
          </p:cNvPr>
          <p:cNvSpPr>
            <a:spLocks noGrp="1"/>
          </p:cNvSpPr>
          <p:nvPr>
            <p:ph type="title"/>
          </p:nvPr>
        </p:nvSpPr>
        <p:spPr>
          <a:xfrm>
            <a:off x="2398126" y="825426"/>
            <a:ext cx="7845209" cy="386925"/>
          </a:xfrm>
        </p:spPr>
        <p:txBody>
          <a:bodyPr>
            <a:normAutofit fontScale="90000"/>
          </a:bodyPr>
          <a:lstStyle/>
          <a:p>
            <a:pPr algn="ctr"/>
            <a:r>
              <a:rPr lang="en-US" sz="2800" dirty="0"/>
              <a:t>Step 5 : Going back to the Home Page and clicking on For Provider  and selecting Corporate Wellness option from the drop-down list </a:t>
            </a:r>
          </a:p>
        </p:txBody>
      </p:sp>
      <p:pic>
        <p:nvPicPr>
          <p:cNvPr id="5" name="Content Placeholder 4">
            <a:extLst>
              <a:ext uri="{FF2B5EF4-FFF2-40B4-BE49-F238E27FC236}">
                <a16:creationId xmlns:a16="http://schemas.microsoft.com/office/drawing/2014/main" id="{CFC59D8F-E319-4D02-A6C2-6CF941781726}"/>
              </a:ext>
            </a:extLst>
          </p:cNvPr>
          <p:cNvPicPr>
            <a:picLocks noGrp="1" noChangeAspect="1"/>
          </p:cNvPicPr>
          <p:nvPr>
            <p:ph sz="half" idx="1"/>
          </p:nvPr>
        </p:nvPicPr>
        <p:blipFill rotWithShape="1">
          <a:blip r:embed="rId2"/>
          <a:srcRect t="12293" b="4255"/>
          <a:stretch/>
        </p:blipFill>
        <p:spPr>
          <a:xfrm>
            <a:off x="1418134" y="2804553"/>
            <a:ext cx="5026616" cy="3139369"/>
          </a:xfrm>
        </p:spPr>
      </p:pic>
      <p:sp>
        <p:nvSpPr>
          <p:cNvPr id="6" name="Content Placeholder 5">
            <a:extLst>
              <a:ext uri="{FF2B5EF4-FFF2-40B4-BE49-F238E27FC236}">
                <a16:creationId xmlns:a16="http://schemas.microsoft.com/office/drawing/2014/main" id="{4DB4D7C7-4EEA-4B79-A540-D867FAC481E3}"/>
              </a:ext>
            </a:extLst>
          </p:cNvPr>
          <p:cNvSpPr txBox="1">
            <a:spLocks/>
          </p:cNvSpPr>
          <p:nvPr/>
        </p:nvSpPr>
        <p:spPr>
          <a:xfrm>
            <a:off x="7264827" y="3969815"/>
            <a:ext cx="4010510" cy="492742"/>
          </a:xfrm>
          <a:prstGeom prst="rect">
            <a:avLst/>
          </a:prstGeom>
        </p:spPr>
        <p:txBody>
          <a:bodyP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Homepage of Practo Website</a:t>
            </a:r>
          </a:p>
        </p:txBody>
      </p:sp>
    </p:spTree>
    <p:extLst>
      <p:ext uri="{BB962C8B-B14F-4D97-AF65-F5344CB8AC3E}">
        <p14:creationId xmlns:p14="http://schemas.microsoft.com/office/powerpoint/2010/main" val="3899104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848862-5F5C-47DB-AD66-1B24D6EE9474}"/>
              </a:ext>
            </a:extLst>
          </p:cNvPr>
          <p:cNvSpPr>
            <a:spLocks noGrp="1"/>
          </p:cNvSpPr>
          <p:nvPr>
            <p:ph type="title"/>
          </p:nvPr>
        </p:nvSpPr>
        <p:spPr>
          <a:xfrm>
            <a:off x="1360436" y="913614"/>
            <a:ext cx="8825659" cy="704088"/>
          </a:xfrm>
        </p:spPr>
        <p:txBody>
          <a:bodyPr/>
          <a:lstStyle/>
          <a:p>
            <a:pPr algn="ctr"/>
            <a:r>
              <a:rPr lang="en-US" sz="3200" dirty="0"/>
              <a:t>Step 6 : Corporate Wellness page </a:t>
            </a:r>
          </a:p>
        </p:txBody>
      </p:sp>
      <p:pic>
        <p:nvPicPr>
          <p:cNvPr id="5" name="Content Placeholder 4">
            <a:extLst>
              <a:ext uri="{FF2B5EF4-FFF2-40B4-BE49-F238E27FC236}">
                <a16:creationId xmlns:a16="http://schemas.microsoft.com/office/drawing/2014/main" id="{199EDDCA-A61B-4DB3-8368-FF920FF0CE22}"/>
              </a:ext>
            </a:extLst>
          </p:cNvPr>
          <p:cNvPicPr>
            <a:picLocks noGrp="1" noChangeAspect="1"/>
          </p:cNvPicPr>
          <p:nvPr>
            <p:ph sz="half" idx="1"/>
          </p:nvPr>
        </p:nvPicPr>
        <p:blipFill rotWithShape="1">
          <a:blip r:embed="rId2"/>
          <a:srcRect t="12184" b="10990"/>
          <a:stretch/>
        </p:blipFill>
        <p:spPr>
          <a:xfrm>
            <a:off x="1268709" y="3145537"/>
            <a:ext cx="5361851" cy="2743199"/>
          </a:xfrm>
        </p:spPr>
      </p:pic>
      <p:sp>
        <p:nvSpPr>
          <p:cNvPr id="6" name="Content Placeholder 5">
            <a:extLst>
              <a:ext uri="{FF2B5EF4-FFF2-40B4-BE49-F238E27FC236}">
                <a16:creationId xmlns:a16="http://schemas.microsoft.com/office/drawing/2014/main" id="{5542BCEE-D901-4BB5-A3F7-412967A16B2F}"/>
              </a:ext>
            </a:extLst>
          </p:cNvPr>
          <p:cNvSpPr txBox="1">
            <a:spLocks/>
          </p:cNvSpPr>
          <p:nvPr/>
        </p:nvSpPr>
        <p:spPr>
          <a:xfrm>
            <a:off x="7058842" y="4139787"/>
            <a:ext cx="4511721" cy="1900560"/>
          </a:xfrm>
          <a:prstGeom prst="rect">
            <a:avLst/>
          </a:prstGeom>
        </p:spPr>
        <p:txBody>
          <a:bodyP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Corporate Wellness Page</a:t>
            </a:r>
          </a:p>
        </p:txBody>
      </p:sp>
    </p:spTree>
    <p:extLst>
      <p:ext uri="{BB962C8B-B14F-4D97-AF65-F5344CB8AC3E}">
        <p14:creationId xmlns:p14="http://schemas.microsoft.com/office/powerpoint/2010/main" val="538380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AD2C81-8B8B-4EEE-A57C-53A1EA54099B}"/>
              </a:ext>
            </a:extLst>
          </p:cNvPr>
          <p:cNvSpPr txBox="1">
            <a:spLocks/>
          </p:cNvSpPr>
          <p:nvPr/>
        </p:nvSpPr>
        <p:spPr>
          <a:xfrm>
            <a:off x="1380985" y="838201"/>
            <a:ext cx="8825659" cy="704088"/>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ctr"/>
            <a:r>
              <a:rPr lang="en-US" sz="3200" dirty="0"/>
              <a:t>Step 7 : Positive/Alternate Scenario</a:t>
            </a:r>
          </a:p>
        </p:txBody>
      </p:sp>
      <p:pic>
        <p:nvPicPr>
          <p:cNvPr id="5" name="Content Placeholder 5">
            <a:extLst>
              <a:ext uri="{FF2B5EF4-FFF2-40B4-BE49-F238E27FC236}">
                <a16:creationId xmlns:a16="http://schemas.microsoft.com/office/drawing/2014/main" id="{A0F3E5A2-B6BD-4F3B-843B-D80F5E7440B8}"/>
              </a:ext>
            </a:extLst>
          </p:cNvPr>
          <p:cNvPicPr>
            <a:picLocks noChangeAspect="1"/>
          </p:cNvPicPr>
          <p:nvPr/>
        </p:nvPicPr>
        <p:blipFill rotWithShape="1">
          <a:blip r:embed="rId2"/>
          <a:srcRect t="6952" b="11317"/>
          <a:stretch/>
        </p:blipFill>
        <p:spPr>
          <a:xfrm>
            <a:off x="1155192" y="3194066"/>
            <a:ext cx="5050754" cy="2446448"/>
          </a:xfrm>
          <a:prstGeom prst="rect">
            <a:avLst/>
          </a:prstGeom>
        </p:spPr>
      </p:pic>
      <p:sp>
        <p:nvSpPr>
          <p:cNvPr id="6" name="Content Placeholder 3">
            <a:extLst>
              <a:ext uri="{FF2B5EF4-FFF2-40B4-BE49-F238E27FC236}">
                <a16:creationId xmlns:a16="http://schemas.microsoft.com/office/drawing/2014/main" id="{08CB6517-C888-4C9A-B2E1-2937225167EE}"/>
              </a:ext>
            </a:extLst>
          </p:cNvPr>
          <p:cNvSpPr txBox="1">
            <a:spLocks/>
          </p:cNvSpPr>
          <p:nvPr/>
        </p:nvSpPr>
        <p:spPr>
          <a:xfrm>
            <a:off x="6794403" y="3429000"/>
            <a:ext cx="4828032" cy="2069237"/>
          </a:xfrm>
          <a:prstGeom prst="rect">
            <a:avLst/>
          </a:prstGeom>
        </p:spPr>
        <p:txBody>
          <a:bodyP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In Corporate Wellness, warning message from the alert is displayed after filling invalid details in the field or not filling in any field and clicking on Schedule A Demo.</a:t>
            </a:r>
          </a:p>
        </p:txBody>
      </p:sp>
    </p:spTree>
    <p:extLst>
      <p:ext uri="{BB962C8B-B14F-4D97-AF65-F5344CB8AC3E}">
        <p14:creationId xmlns:p14="http://schemas.microsoft.com/office/powerpoint/2010/main" val="1425182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AFD238-9824-4702-A542-26BF865EA363}"/>
              </a:ext>
            </a:extLst>
          </p:cNvPr>
          <p:cNvSpPr>
            <a:spLocks noGrp="1"/>
          </p:cNvSpPr>
          <p:nvPr>
            <p:ph type="title"/>
          </p:nvPr>
        </p:nvSpPr>
        <p:spPr>
          <a:xfrm>
            <a:off x="1154953" y="969264"/>
            <a:ext cx="8825659" cy="704088"/>
          </a:xfrm>
        </p:spPr>
        <p:txBody>
          <a:bodyPr/>
          <a:lstStyle/>
          <a:p>
            <a:pPr algn="ctr"/>
            <a:r>
              <a:rPr lang="en-US" sz="3200" dirty="0"/>
              <a:t>Step 8 : Negative Scenario</a:t>
            </a:r>
          </a:p>
        </p:txBody>
      </p:sp>
      <p:sp>
        <p:nvSpPr>
          <p:cNvPr id="5" name="Content Placeholder 3">
            <a:extLst>
              <a:ext uri="{FF2B5EF4-FFF2-40B4-BE49-F238E27FC236}">
                <a16:creationId xmlns:a16="http://schemas.microsoft.com/office/drawing/2014/main" id="{D42F68A9-F73F-4628-8F3E-1649399D0FA7}"/>
              </a:ext>
            </a:extLst>
          </p:cNvPr>
          <p:cNvSpPr txBox="1">
            <a:spLocks/>
          </p:cNvSpPr>
          <p:nvPr/>
        </p:nvSpPr>
        <p:spPr>
          <a:xfrm>
            <a:off x="6527274" y="3632063"/>
            <a:ext cx="4828032" cy="2069237"/>
          </a:xfrm>
          <a:prstGeom prst="rect">
            <a:avLst/>
          </a:prstGeom>
        </p:spPr>
        <p:txBody>
          <a:bodyP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In Corporate Wellness, Thank You message is displayed after filling valid details in the fields and clicking on Schedule A Demo.</a:t>
            </a:r>
          </a:p>
        </p:txBody>
      </p:sp>
      <p:pic>
        <p:nvPicPr>
          <p:cNvPr id="6" name="Content Placeholder 7">
            <a:extLst>
              <a:ext uri="{FF2B5EF4-FFF2-40B4-BE49-F238E27FC236}">
                <a16:creationId xmlns:a16="http://schemas.microsoft.com/office/drawing/2014/main" id="{5E37A253-719E-4C3E-91CA-EA18C0FFC3B0}"/>
              </a:ext>
            </a:extLst>
          </p:cNvPr>
          <p:cNvPicPr>
            <a:picLocks noGrp="1" noChangeAspect="1"/>
          </p:cNvPicPr>
          <p:nvPr>
            <p:ph sz="half" idx="1"/>
          </p:nvPr>
        </p:nvPicPr>
        <p:blipFill>
          <a:blip r:embed="rId2"/>
          <a:stretch>
            <a:fillRect/>
          </a:stretch>
        </p:blipFill>
        <p:spPr>
          <a:xfrm>
            <a:off x="1345515" y="2944399"/>
            <a:ext cx="4438835" cy="2756901"/>
          </a:xfrm>
        </p:spPr>
      </p:pic>
    </p:spTree>
    <p:extLst>
      <p:ext uri="{BB962C8B-B14F-4D97-AF65-F5344CB8AC3E}">
        <p14:creationId xmlns:p14="http://schemas.microsoft.com/office/powerpoint/2010/main" val="3987322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24AFB45-8651-49A1-9293-471A584514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793F1A6B-6E7C-48A3-A3B6-49D2252EC3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6CB0B6B8-D447-4E07-9D93-9A49D6135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83A9053-4D82-42A1-B7FC-30445315A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B6BB634-425A-472D-AB84-26735C1F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D663B42-1DD2-48FE-8D6C-B97EB5E19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a:extLst>
              <a:ext uri="{FF2B5EF4-FFF2-40B4-BE49-F238E27FC236}">
                <a16:creationId xmlns:a16="http://schemas.microsoft.com/office/drawing/2014/main" id="{F1504D63-FCC1-4275-9409-5D68DDC4CF9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5" name="Rectangle 24">
            <a:extLst>
              <a:ext uri="{FF2B5EF4-FFF2-40B4-BE49-F238E27FC236}">
                <a16:creationId xmlns:a16="http://schemas.microsoft.com/office/drawing/2014/main" id="{E3FAC01A-8B17-4CAC-B010-38E2E57EF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E484300-022C-4E8E-9BE7-5C4E53ADD9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 name="Picture 28">
            <a:extLst>
              <a:ext uri="{FF2B5EF4-FFF2-40B4-BE49-F238E27FC236}">
                <a16:creationId xmlns:a16="http://schemas.microsoft.com/office/drawing/2014/main" id="{D94DF039-C69D-4E74-A533-A43BABAF8B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30">
            <a:extLst>
              <a:ext uri="{FF2B5EF4-FFF2-40B4-BE49-F238E27FC236}">
                <a16:creationId xmlns:a16="http://schemas.microsoft.com/office/drawing/2014/main" id="{15CC0C3F-7E00-4F9A-92D1-709B4A02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C1A5D8-47F1-4916-9AA5-66E8A8100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F23E32C-9F0D-426C-9BC9-DF7657E8D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D3341C6-4DA3-4B20-BF8F-0C8AAFFF8265}"/>
              </a:ext>
            </a:extLst>
          </p:cNvPr>
          <p:cNvSpPr txBox="1">
            <a:spLocks/>
          </p:cNvSpPr>
          <p:nvPr/>
        </p:nvSpPr>
        <p:spPr>
          <a:xfrm>
            <a:off x="276281" y="3141321"/>
            <a:ext cx="4698540" cy="2268559"/>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spcAft>
                <a:spcPts val="600"/>
              </a:spcAft>
            </a:pPr>
            <a:r>
              <a:rPr lang="en-US" sz="3600" dirty="0"/>
              <a:t>Jenkins Execution</a:t>
            </a:r>
          </a:p>
        </p:txBody>
      </p:sp>
      <p:pic>
        <p:nvPicPr>
          <p:cNvPr id="6" name="Content Placeholder 7">
            <a:extLst>
              <a:ext uri="{FF2B5EF4-FFF2-40B4-BE49-F238E27FC236}">
                <a16:creationId xmlns:a16="http://schemas.microsoft.com/office/drawing/2014/main" id="{FAEBFACD-E098-484A-9C50-03AAB880889B}"/>
              </a:ext>
            </a:extLst>
          </p:cNvPr>
          <p:cNvPicPr>
            <a:picLocks noChangeAspect="1"/>
          </p:cNvPicPr>
          <p:nvPr/>
        </p:nvPicPr>
        <p:blipFill rotWithShape="1">
          <a:blip r:embed="rId5"/>
          <a:srcRect t="5508"/>
          <a:stretch/>
        </p:blipFill>
        <p:spPr>
          <a:xfrm>
            <a:off x="5627108" y="646702"/>
            <a:ext cx="4932600" cy="262176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5">
            <a:extLst>
              <a:ext uri="{FF2B5EF4-FFF2-40B4-BE49-F238E27FC236}">
                <a16:creationId xmlns:a16="http://schemas.microsoft.com/office/drawing/2014/main" id="{7657DD56-9169-41C2-9C2D-A70CD49690E9}"/>
              </a:ext>
            </a:extLst>
          </p:cNvPr>
          <p:cNvPicPr>
            <a:picLocks noChangeAspect="1"/>
          </p:cNvPicPr>
          <p:nvPr/>
        </p:nvPicPr>
        <p:blipFill rotWithShape="1">
          <a:blip r:embed="rId6"/>
          <a:srcRect t="6565"/>
          <a:stretch/>
        </p:blipFill>
        <p:spPr>
          <a:xfrm>
            <a:off x="5602258" y="3592917"/>
            <a:ext cx="4982299" cy="261855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7" name="Rectangle 36">
            <a:extLst>
              <a:ext uri="{FF2B5EF4-FFF2-40B4-BE49-F238E27FC236}">
                <a16:creationId xmlns:a16="http://schemas.microsoft.com/office/drawing/2014/main" id="{EA79DF7B-694F-40EB-8989-B372C46E0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72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24AFB45-8651-49A1-9293-471A584514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3" name="Picture 12">
            <a:extLst>
              <a:ext uri="{FF2B5EF4-FFF2-40B4-BE49-F238E27FC236}">
                <a16:creationId xmlns:a16="http://schemas.microsoft.com/office/drawing/2014/main" id="{793F1A6B-6E7C-48A3-A3B6-49D2252EC3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5" name="Rectangle 14">
            <a:extLst>
              <a:ext uri="{FF2B5EF4-FFF2-40B4-BE49-F238E27FC236}">
                <a16:creationId xmlns:a16="http://schemas.microsoft.com/office/drawing/2014/main" id="{6CB0B6B8-D447-4E07-9D93-9A49D6135C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83A9053-4D82-42A1-B7FC-30445315A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B6BB634-425A-472D-AB84-26735C1F25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D663B42-1DD2-48FE-8D6C-B97EB5E19D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TextBox 22">
            <a:extLst>
              <a:ext uri="{FF2B5EF4-FFF2-40B4-BE49-F238E27FC236}">
                <a16:creationId xmlns:a16="http://schemas.microsoft.com/office/drawing/2014/main" id="{F1504D63-FCC1-4275-9409-5D68DDC4CF90}"/>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5" name="Rectangle 24">
            <a:extLst>
              <a:ext uri="{FF2B5EF4-FFF2-40B4-BE49-F238E27FC236}">
                <a16:creationId xmlns:a16="http://schemas.microsoft.com/office/drawing/2014/main" id="{E3FAC01A-8B17-4CAC-B010-38E2E57EF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1E484300-022C-4E8E-9BE7-5C4E53ADD9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9" name="Picture 28">
            <a:extLst>
              <a:ext uri="{FF2B5EF4-FFF2-40B4-BE49-F238E27FC236}">
                <a16:creationId xmlns:a16="http://schemas.microsoft.com/office/drawing/2014/main" id="{D94DF039-C69D-4E74-A533-A43BABAF8B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31" name="Rectangle 30">
            <a:extLst>
              <a:ext uri="{FF2B5EF4-FFF2-40B4-BE49-F238E27FC236}">
                <a16:creationId xmlns:a16="http://schemas.microsoft.com/office/drawing/2014/main" id="{15CC0C3F-7E00-4F9A-92D1-709B4A02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4C1A5D8-47F1-4916-9AA5-66E8A8100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F23E32C-9F0D-426C-9BC9-DF7657E8D0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5B46BEE-CEDB-4116-900B-19E162D4716D}"/>
              </a:ext>
            </a:extLst>
          </p:cNvPr>
          <p:cNvSpPr>
            <a:spLocks noGrp="1"/>
          </p:cNvSpPr>
          <p:nvPr>
            <p:ph type="title"/>
          </p:nvPr>
        </p:nvSpPr>
        <p:spPr>
          <a:xfrm>
            <a:off x="806466" y="3262852"/>
            <a:ext cx="4205381" cy="2268559"/>
          </a:xfrm>
        </p:spPr>
        <p:txBody>
          <a:bodyPr vert="horz" lIns="91440" tIns="45720" rIns="91440" bIns="45720" rtlCol="0" anchor="t">
            <a:normAutofit/>
          </a:bodyPr>
          <a:lstStyle/>
          <a:p>
            <a:r>
              <a:rPr lang="en-US" sz="3600" dirty="0"/>
              <a:t>Jenkins Execution</a:t>
            </a:r>
          </a:p>
        </p:txBody>
      </p:sp>
      <p:pic>
        <p:nvPicPr>
          <p:cNvPr id="6" name="Content Placeholder 7">
            <a:extLst>
              <a:ext uri="{FF2B5EF4-FFF2-40B4-BE49-F238E27FC236}">
                <a16:creationId xmlns:a16="http://schemas.microsoft.com/office/drawing/2014/main" id="{FC4842D8-9A9C-496B-B78D-17AD1BD2086D}"/>
              </a:ext>
            </a:extLst>
          </p:cNvPr>
          <p:cNvPicPr>
            <a:picLocks noChangeAspect="1"/>
          </p:cNvPicPr>
          <p:nvPr/>
        </p:nvPicPr>
        <p:blipFill rotWithShape="1">
          <a:blip r:embed="rId5"/>
          <a:srcRect t="5509"/>
          <a:stretch/>
        </p:blipFill>
        <p:spPr>
          <a:xfrm>
            <a:off x="5627081" y="646702"/>
            <a:ext cx="4932653" cy="2621764"/>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pic>
        <p:nvPicPr>
          <p:cNvPr id="5" name="Content Placeholder 5">
            <a:extLst>
              <a:ext uri="{FF2B5EF4-FFF2-40B4-BE49-F238E27FC236}">
                <a16:creationId xmlns:a16="http://schemas.microsoft.com/office/drawing/2014/main" id="{EA28DF9F-276C-4E2E-A7B7-B9A47A8B9286}"/>
              </a:ext>
            </a:extLst>
          </p:cNvPr>
          <p:cNvPicPr>
            <a:picLocks noGrp="1" noChangeAspect="1"/>
          </p:cNvPicPr>
          <p:nvPr>
            <p:ph sz="half" idx="1"/>
          </p:nvPr>
        </p:nvPicPr>
        <p:blipFill rotWithShape="1">
          <a:blip r:embed="rId6"/>
          <a:srcRect t="5670"/>
          <a:stretch/>
        </p:blipFill>
        <p:spPr>
          <a:xfrm>
            <a:off x="5625894" y="3592917"/>
            <a:ext cx="4935028" cy="2618557"/>
          </a:xfrm>
          <a:prstGeom prst="rect">
            <a:avLst/>
          </a:prstGeom>
          <a:ln>
            <a:gradFill flip="none" rotWithShape="1">
              <a:gsLst>
                <a:gs pos="86000">
                  <a:schemeClr val="accent6">
                    <a:lumMod val="67000"/>
                  </a:schemeClr>
                </a:gs>
                <a:gs pos="20000">
                  <a:schemeClr val="accent6">
                    <a:lumMod val="97000"/>
                    <a:lumOff val="3000"/>
                  </a:schemeClr>
                </a:gs>
                <a:gs pos="100000">
                  <a:schemeClr val="accent6">
                    <a:lumMod val="60000"/>
                    <a:lumOff val="40000"/>
                  </a:schemeClr>
                </a:gs>
              </a:gsLst>
              <a:lin ang="16200000" scaled="1"/>
              <a:tileRect/>
            </a:gradFill>
          </a:ln>
          <a:effectLst>
            <a:innerShdw blurRad="127000">
              <a:prstClr val="black">
                <a:alpha val="90000"/>
              </a:prstClr>
            </a:innerShdw>
          </a:effectLst>
        </p:spPr>
      </p:pic>
      <p:sp>
        <p:nvSpPr>
          <p:cNvPr id="37" name="Rectangle 36">
            <a:extLst>
              <a:ext uri="{FF2B5EF4-FFF2-40B4-BE49-F238E27FC236}">
                <a16:creationId xmlns:a16="http://schemas.microsoft.com/office/drawing/2014/main" id="{EA79DF7B-694F-40EB-8989-B372C46E0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2736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493B3-80A7-4EEE-9FB9-09ACF7F0DAAA}"/>
              </a:ext>
            </a:extLst>
          </p:cNvPr>
          <p:cNvSpPr>
            <a:spLocks noGrp="1"/>
          </p:cNvSpPr>
          <p:nvPr>
            <p:ph type="title"/>
          </p:nvPr>
        </p:nvSpPr>
        <p:spPr/>
        <p:txBody>
          <a:bodyPr/>
          <a:lstStyle/>
          <a:p>
            <a:pPr algn="l"/>
            <a:r>
              <a:rPr lang="en-IN"/>
              <a:t>TEAM MEMBERS:</a:t>
            </a:r>
            <a:endParaRPr lang="id-ID" dirty="0"/>
          </a:p>
        </p:txBody>
      </p:sp>
      <p:graphicFrame>
        <p:nvGraphicFramePr>
          <p:cNvPr id="5" name="Content Placeholder 2">
            <a:extLst>
              <a:ext uri="{FF2B5EF4-FFF2-40B4-BE49-F238E27FC236}">
                <a16:creationId xmlns:a16="http://schemas.microsoft.com/office/drawing/2014/main" id="{65D5C4F9-5116-4267-9D36-62E933E13D34}"/>
              </a:ext>
            </a:extLst>
          </p:cNvPr>
          <p:cNvGraphicFramePr>
            <a:graphicFrameLocks noGrp="1"/>
          </p:cNvGraphicFramePr>
          <p:nvPr>
            <p:ph idx="1"/>
          </p:nvPr>
        </p:nvGraphicFramePr>
        <p:xfrm>
          <a:off x="2773363" y="2052638"/>
          <a:ext cx="7796212" cy="3997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6419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8F4B8D-CB62-49AA-BBC9-BFBF0FA438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0" name="Picture 9">
            <a:extLst>
              <a:ext uri="{FF2B5EF4-FFF2-40B4-BE49-F238E27FC236}">
                <a16:creationId xmlns:a16="http://schemas.microsoft.com/office/drawing/2014/main" id="{0B11A20E-F906-44AF-9B8C-5C7607ED2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2" name="Rectangle 11">
            <a:extLst>
              <a:ext uri="{FF2B5EF4-FFF2-40B4-BE49-F238E27FC236}">
                <a16:creationId xmlns:a16="http://schemas.microsoft.com/office/drawing/2014/main" id="{589F2FE7-0776-45FC-BA50-B33FD5272D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E28EA0B-064B-42ED-AEB7-E2B518F58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0815A55-8D70-457A-807A-8497E4EB2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E9409685-E4D7-4C17-A7A6-C7C411192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TextBox 19">
            <a:extLst>
              <a:ext uri="{FF2B5EF4-FFF2-40B4-BE49-F238E27FC236}">
                <a16:creationId xmlns:a16="http://schemas.microsoft.com/office/drawing/2014/main" id="{0BB97CD4-5E08-4372-8A06-C645E5701DC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pic>
        <p:nvPicPr>
          <p:cNvPr id="4" name="Picture 3" descr="Magnifying glass on clear background">
            <a:extLst>
              <a:ext uri="{FF2B5EF4-FFF2-40B4-BE49-F238E27FC236}">
                <a16:creationId xmlns:a16="http://schemas.microsoft.com/office/drawing/2014/main" id="{7F5488EA-12EF-4715-BEBE-8AE6FD34BA3D}"/>
              </a:ext>
            </a:extLst>
          </p:cNvPr>
          <p:cNvPicPr>
            <a:picLocks noChangeAspect="1"/>
          </p:cNvPicPr>
          <p:nvPr/>
        </p:nvPicPr>
        <p:blipFill rotWithShape="1">
          <a:blip r:embed="rId5"/>
          <a:srcRect r="-1" b="15728"/>
          <a:stretch/>
        </p:blipFill>
        <p:spPr>
          <a:xfrm>
            <a:off x="-145971" y="0"/>
            <a:ext cx="12191675" cy="6858000"/>
          </a:xfrm>
          <a:prstGeom prst="rect">
            <a:avLst/>
          </a:prstGeom>
        </p:spPr>
      </p:pic>
      <p:pic>
        <p:nvPicPr>
          <p:cNvPr id="22" name="Picture 21">
            <a:extLst>
              <a:ext uri="{FF2B5EF4-FFF2-40B4-BE49-F238E27FC236}">
                <a16:creationId xmlns:a16="http://schemas.microsoft.com/office/drawing/2014/main" id="{FDB8F1FD-7436-4F09-A882-45E177782F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4" name="Picture 23">
            <a:extLst>
              <a:ext uri="{FF2B5EF4-FFF2-40B4-BE49-F238E27FC236}">
                <a16:creationId xmlns:a16="http://schemas.microsoft.com/office/drawing/2014/main" id="{8360DD20-E0BD-45E8-B4F5-D75C29740F4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6" name="Rectangle 25">
            <a:extLst>
              <a:ext uri="{FF2B5EF4-FFF2-40B4-BE49-F238E27FC236}">
                <a16:creationId xmlns:a16="http://schemas.microsoft.com/office/drawing/2014/main" id="{E99FAB43-E5E6-48F0-ABDF-C4E6CD046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C7E4AD-3066-4ED7-8ADD-C1CD5BFF58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9699E3D-866D-4584-B7BC-1623ECA8A6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5891209"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F2F12C-E527-4BCB-9263-9F909FDBC2C3}"/>
              </a:ext>
            </a:extLst>
          </p:cNvPr>
          <p:cNvSpPr>
            <a:spLocks noGrp="1"/>
          </p:cNvSpPr>
          <p:nvPr>
            <p:ph type="title"/>
          </p:nvPr>
        </p:nvSpPr>
        <p:spPr>
          <a:xfrm>
            <a:off x="1102361" y="4479032"/>
            <a:ext cx="5613666" cy="1913563"/>
          </a:xfrm>
        </p:spPr>
        <p:txBody>
          <a:bodyPr vert="horz" lIns="91440" tIns="45720" rIns="91440" bIns="45720" rtlCol="0" anchor="t">
            <a:normAutofit/>
          </a:bodyPr>
          <a:lstStyle/>
          <a:p>
            <a:r>
              <a:rPr lang="en-US" sz="6000" dirty="0"/>
              <a:t>THANK  YOU</a:t>
            </a:r>
          </a:p>
        </p:txBody>
      </p:sp>
      <p:sp>
        <p:nvSpPr>
          <p:cNvPr id="32" name="Rectangle 31">
            <a:extLst>
              <a:ext uri="{FF2B5EF4-FFF2-40B4-BE49-F238E27FC236}">
                <a16:creationId xmlns:a16="http://schemas.microsoft.com/office/drawing/2014/main" id="{16139D5F-8990-4035-BAD9-1404F3F61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8742"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681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59CD79B-13FF-4DE6-AF06-77B560C628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1"/>
            <a:ext cx="1118446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02D77BF-B8EB-4AFE-AC21-08C836EF16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 name="Title 1">
            <a:extLst>
              <a:ext uri="{FF2B5EF4-FFF2-40B4-BE49-F238E27FC236}">
                <a16:creationId xmlns:a16="http://schemas.microsoft.com/office/drawing/2014/main" id="{CEF4C665-9B3C-4B29-B26C-3C0BD7BEA68C}"/>
              </a:ext>
            </a:extLst>
          </p:cNvPr>
          <p:cNvSpPr>
            <a:spLocks noGrp="1"/>
          </p:cNvSpPr>
          <p:nvPr>
            <p:ph type="title"/>
          </p:nvPr>
        </p:nvSpPr>
        <p:spPr>
          <a:xfrm>
            <a:off x="2611808" y="808056"/>
            <a:ext cx="7958331" cy="1077229"/>
          </a:xfrm>
        </p:spPr>
        <p:txBody>
          <a:bodyPr>
            <a:normAutofit/>
          </a:bodyPr>
          <a:lstStyle/>
          <a:p>
            <a:pPr algn="l"/>
            <a:r>
              <a:rPr lang="en-IN" dirty="0"/>
              <a:t>PROJECT TITLE – FINDING HOSPITALS</a:t>
            </a:r>
            <a:endParaRPr lang="id-ID" dirty="0"/>
          </a:p>
        </p:txBody>
      </p:sp>
      <p:graphicFrame>
        <p:nvGraphicFramePr>
          <p:cNvPr id="5" name="Content Placeholder 2">
            <a:extLst>
              <a:ext uri="{FF2B5EF4-FFF2-40B4-BE49-F238E27FC236}">
                <a16:creationId xmlns:a16="http://schemas.microsoft.com/office/drawing/2014/main" id="{3558840E-4EA8-4843-9640-0DB947B82366}"/>
              </a:ext>
            </a:extLst>
          </p:cNvPr>
          <p:cNvGraphicFramePr>
            <a:graphicFrameLocks noGrp="1"/>
          </p:cNvGraphicFramePr>
          <p:nvPr>
            <p:ph idx="1"/>
            <p:extLst>
              <p:ext uri="{D42A27DB-BD31-4B8C-83A1-F6EECF244321}">
                <p14:modId xmlns:p14="http://schemas.microsoft.com/office/powerpoint/2010/main" val="2495422915"/>
              </p:ext>
            </p:extLst>
          </p:nvPr>
        </p:nvGraphicFramePr>
        <p:xfrm>
          <a:off x="2611807" y="2367883"/>
          <a:ext cx="7915667" cy="33668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1373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F64B-A39D-4D16-89E0-2A9A7A551A13}"/>
              </a:ext>
            </a:extLst>
          </p:cNvPr>
          <p:cNvSpPr>
            <a:spLocks noGrp="1"/>
          </p:cNvSpPr>
          <p:nvPr>
            <p:ph type="title"/>
          </p:nvPr>
        </p:nvSpPr>
        <p:spPr/>
        <p:txBody>
          <a:bodyPr>
            <a:normAutofit/>
          </a:bodyPr>
          <a:lstStyle/>
          <a:p>
            <a:pPr algn="ctr"/>
            <a:r>
              <a:rPr lang="en-IN" sz="4400"/>
              <a:t>Detailed Description</a:t>
            </a:r>
            <a:endParaRPr lang="id-ID" sz="4400" dirty="0"/>
          </a:p>
        </p:txBody>
      </p:sp>
      <p:sp>
        <p:nvSpPr>
          <p:cNvPr id="3" name="Content Placeholder 2">
            <a:extLst>
              <a:ext uri="{FF2B5EF4-FFF2-40B4-BE49-F238E27FC236}">
                <a16:creationId xmlns:a16="http://schemas.microsoft.com/office/drawing/2014/main" id="{79F3A60A-47A0-4C71-AC3C-C53AF9C271A4}"/>
              </a:ext>
            </a:extLst>
          </p:cNvPr>
          <p:cNvSpPr>
            <a:spLocks noGrp="1"/>
          </p:cNvSpPr>
          <p:nvPr>
            <p:ph idx="1"/>
          </p:nvPr>
        </p:nvSpPr>
        <p:spPr>
          <a:xfrm>
            <a:off x="1304819" y="2052116"/>
            <a:ext cx="8116583" cy="4287040"/>
          </a:xfrm>
        </p:spPr>
        <p:txBody>
          <a:bodyPr>
            <a:normAutofit fontScale="92500" lnSpcReduction="20000"/>
          </a:bodyPr>
          <a:lstStyle/>
          <a:p>
            <a:pPr marL="0" indent="0">
              <a:buNone/>
            </a:pPr>
            <a:r>
              <a:rPr lang="en-US" sz="2000" b="0" i="0">
                <a:effectLst/>
                <a:latin typeface="Roboto"/>
              </a:rPr>
              <a:t>	</a:t>
            </a:r>
            <a:r>
              <a:rPr lang="en-US" sz="2000" b="1" i="0">
                <a:effectLst/>
                <a:latin typeface="Roboto"/>
              </a:rPr>
              <a:t>1.  For Bangalore city</a:t>
            </a:r>
            <a:endParaRPr lang="en-US" sz="2000" b="1">
              <a:latin typeface="Roboto"/>
            </a:endParaRPr>
          </a:p>
          <a:p>
            <a:pPr>
              <a:buFont typeface="Wingdings" panose="05000000000000000000" pitchFamily="2" charset="2"/>
              <a:buChar char="§"/>
            </a:pPr>
            <a:r>
              <a:rPr lang="en-US" sz="2000">
                <a:latin typeface="Roboto"/>
              </a:rPr>
              <a:t>I</a:t>
            </a:r>
            <a:r>
              <a:rPr lang="en-US" sz="2000" b="0" i="0">
                <a:effectLst/>
                <a:latin typeface="Roboto"/>
              </a:rPr>
              <a:t>dentify Hospitals that is Open 24/7. </a:t>
            </a:r>
          </a:p>
          <a:p>
            <a:pPr>
              <a:buFont typeface="Wingdings" panose="05000000000000000000" pitchFamily="2" charset="2"/>
              <a:buChar char="§"/>
            </a:pPr>
            <a:r>
              <a:rPr lang="en-US" sz="2000">
                <a:latin typeface="Roboto"/>
              </a:rPr>
              <a:t>H</a:t>
            </a:r>
            <a:r>
              <a:rPr lang="en-US" sz="2000" b="0" i="0">
                <a:effectLst/>
                <a:latin typeface="Roboto"/>
              </a:rPr>
              <a:t>as Parking facility with rating more than 3.5.</a:t>
            </a:r>
            <a:endParaRPr lang="en-US" sz="2000">
              <a:latin typeface="Roboto"/>
            </a:endParaRPr>
          </a:p>
          <a:p>
            <a:pPr>
              <a:buFont typeface="Wingdings" panose="05000000000000000000" pitchFamily="2" charset="2"/>
              <a:buChar char="§"/>
            </a:pPr>
            <a:r>
              <a:rPr lang="en-US" sz="2000" b="0" i="0">
                <a:effectLst/>
                <a:latin typeface="Roboto"/>
              </a:rPr>
              <a:t>Display the hospital names</a:t>
            </a:r>
          </a:p>
          <a:p>
            <a:pPr marL="0" indent="0">
              <a:buNone/>
            </a:pPr>
            <a:r>
              <a:rPr lang="en-US" sz="2000" b="0" i="0">
                <a:effectLst/>
                <a:latin typeface="Roboto"/>
              </a:rPr>
              <a:t>	</a:t>
            </a:r>
            <a:r>
              <a:rPr lang="en-US" sz="2000" b="1" i="0">
                <a:effectLst/>
                <a:latin typeface="Roboto"/>
              </a:rPr>
              <a:t>2.  In Diagnostics page</a:t>
            </a:r>
            <a:endParaRPr lang="en-US" sz="2000" b="1">
              <a:latin typeface="Roboto"/>
            </a:endParaRPr>
          </a:p>
          <a:p>
            <a:pPr>
              <a:buFont typeface="Wingdings" panose="05000000000000000000" pitchFamily="2" charset="2"/>
              <a:buChar char="§"/>
            </a:pPr>
            <a:r>
              <a:rPr lang="en-US" sz="2000">
                <a:latin typeface="Roboto"/>
              </a:rPr>
              <a:t>P</a:t>
            </a:r>
            <a:r>
              <a:rPr lang="en-US" sz="2000" b="0" i="0">
                <a:effectLst/>
                <a:latin typeface="Roboto"/>
              </a:rPr>
              <a:t>ick all the top cities name &amp; store in a List.</a:t>
            </a:r>
            <a:endParaRPr lang="en-US" sz="2000">
              <a:latin typeface="Roboto"/>
            </a:endParaRPr>
          </a:p>
          <a:p>
            <a:pPr>
              <a:buFont typeface="Wingdings" panose="05000000000000000000" pitchFamily="2" charset="2"/>
              <a:buChar char="§"/>
            </a:pPr>
            <a:r>
              <a:rPr lang="en-US" sz="2000" b="0" i="0">
                <a:effectLst/>
                <a:latin typeface="Roboto"/>
              </a:rPr>
              <a:t>Display 	the same.</a:t>
            </a:r>
          </a:p>
          <a:p>
            <a:pPr marL="0" indent="0">
              <a:buNone/>
            </a:pPr>
            <a:r>
              <a:rPr lang="en-US" sz="2000" b="0" i="0">
                <a:effectLst/>
                <a:latin typeface="Roboto"/>
              </a:rPr>
              <a:t>	</a:t>
            </a:r>
            <a:r>
              <a:rPr lang="en-US" sz="2000" b="1" i="0">
                <a:effectLst/>
                <a:latin typeface="Roboto"/>
              </a:rPr>
              <a:t>3.  Go to Corporate Wellness</a:t>
            </a:r>
            <a:endParaRPr lang="en-US" sz="2000" b="1">
              <a:latin typeface="Roboto"/>
            </a:endParaRPr>
          </a:p>
          <a:p>
            <a:pPr>
              <a:buFont typeface="Wingdings" panose="05000000000000000000" pitchFamily="2" charset="2"/>
              <a:buChar char="§"/>
            </a:pPr>
            <a:r>
              <a:rPr lang="en-US" sz="2000">
                <a:latin typeface="Roboto"/>
              </a:rPr>
              <a:t>F</a:t>
            </a:r>
            <a:r>
              <a:rPr lang="en-US" sz="2000" b="0" i="0">
                <a:effectLst/>
                <a:latin typeface="Roboto"/>
              </a:rPr>
              <a:t>ill invalid details, schedule &amp; capture the warning message from the alert.</a:t>
            </a:r>
            <a:endParaRPr lang="en-US" sz="2000"/>
          </a:p>
          <a:p>
            <a:endParaRPr lang="id-ID" dirty="0"/>
          </a:p>
        </p:txBody>
      </p:sp>
    </p:spTree>
    <p:extLst>
      <p:ext uri="{BB962C8B-B14F-4D97-AF65-F5344CB8AC3E}">
        <p14:creationId xmlns:p14="http://schemas.microsoft.com/office/powerpoint/2010/main" val="1631873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B5E326A3-EB92-4BDA-9F77-45197E0CBE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AC996C7-7B84-4645-9AA1-6EA85EAB47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22901"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2F1E62D-7543-40C9-9262-B1DE95E9FB84}"/>
              </a:ext>
            </a:extLst>
          </p:cNvPr>
          <p:cNvSpPr>
            <a:spLocks noGrp="1"/>
          </p:cNvSpPr>
          <p:nvPr>
            <p:ph type="title"/>
          </p:nvPr>
        </p:nvSpPr>
        <p:spPr>
          <a:xfrm>
            <a:off x="486151" y="3160293"/>
            <a:ext cx="4091031" cy="3313671"/>
          </a:xfrm>
        </p:spPr>
        <p:txBody>
          <a:bodyPr>
            <a:normAutofit/>
          </a:bodyPr>
          <a:lstStyle/>
          <a:p>
            <a:pPr algn="l"/>
            <a:r>
              <a:rPr lang="en-IN" dirty="0">
                <a:solidFill>
                  <a:schemeClr val="bg1"/>
                </a:solidFill>
              </a:rPr>
              <a:t>About Our Work</a:t>
            </a:r>
            <a:endParaRPr lang="id-ID" dirty="0">
              <a:solidFill>
                <a:schemeClr val="bg1"/>
              </a:solidFill>
            </a:endParaRPr>
          </a:p>
        </p:txBody>
      </p:sp>
      <p:sp>
        <p:nvSpPr>
          <p:cNvPr id="17" name="Rectangle 12">
            <a:extLst>
              <a:ext uri="{FF2B5EF4-FFF2-40B4-BE49-F238E27FC236}">
                <a16:creationId xmlns:a16="http://schemas.microsoft.com/office/drawing/2014/main" id="{32DC315B-5680-47D9-B827-34D012FB1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769"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a16="http://schemas.microsoft.com/office/drawing/2014/main" id="{0C1C41FB-6D97-4F7A-BABF-4A162C11C64C}"/>
              </a:ext>
            </a:extLst>
          </p:cNvPr>
          <p:cNvGraphicFramePr>
            <a:graphicFrameLocks noGrp="1"/>
          </p:cNvGraphicFramePr>
          <p:nvPr>
            <p:ph idx="1"/>
            <p:extLst>
              <p:ext uri="{D42A27DB-BD31-4B8C-83A1-F6EECF244321}">
                <p14:modId xmlns:p14="http://schemas.microsoft.com/office/powerpoint/2010/main" val="1490944731"/>
              </p:ext>
            </p:extLst>
          </p:nvPr>
        </p:nvGraphicFramePr>
        <p:xfrm>
          <a:off x="5507182" y="897534"/>
          <a:ext cx="5889686" cy="5319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4094033"/>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5077-CA40-4A75-AE1F-CE16A1513D37}"/>
              </a:ext>
            </a:extLst>
          </p:cNvPr>
          <p:cNvSpPr>
            <a:spLocks noGrp="1"/>
          </p:cNvSpPr>
          <p:nvPr>
            <p:ph type="title"/>
          </p:nvPr>
        </p:nvSpPr>
        <p:spPr>
          <a:xfrm>
            <a:off x="2611808" y="808056"/>
            <a:ext cx="7958331" cy="1077229"/>
          </a:xfrm>
        </p:spPr>
        <p:txBody>
          <a:bodyPr>
            <a:normAutofit/>
          </a:bodyPr>
          <a:lstStyle/>
          <a:p>
            <a:pPr algn="l"/>
            <a:r>
              <a:rPr lang="en-US" dirty="0"/>
              <a:t>About the Practo Website</a:t>
            </a:r>
            <a:endParaRPr lang="id-ID" dirty="0"/>
          </a:p>
        </p:txBody>
      </p:sp>
      <p:sp>
        <p:nvSpPr>
          <p:cNvPr id="4" name="Content Placeholder 3">
            <a:extLst>
              <a:ext uri="{FF2B5EF4-FFF2-40B4-BE49-F238E27FC236}">
                <a16:creationId xmlns:a16="http://schemas.microsoft.com/office/drawing/2014/main" id="{AC41C074-3AF7-4866-817F-431FB6D38E17}"/>
              </a:ext>
            </a:extLst>
          </p:cNvPr>
          <p:cNvSpPr>
            <a:spLocks noGrp="1"/>
          </p:cNvSpPr>
          <p:nvPr>
            <p:ph idx="1"/>
          </p:nvPr>
        </p:nvSpPr>
        <p:spPr>
          <a:xfrm>
            <a:off x="2309117" y="4633645"/>
            <a:ext cx="7796540" cy="512173"/>
          </a:xfrm>
        </p:spPr>
        <p:txBody>
          <a:bodyPr>
            <a:normAutofit lnSpcReduction="10000"/>
          </a:bodyPr>
          <a:lstStyle/>
          <a:p>
            <a:pPr marL="6160" indent="0">
              <a:buNone/>
            </a:pPr>
            <a:r>
              <a:rPr lang="en-US" dirty="0"/>
              <a:t>URL - </a:t>
            </a:r>
            <a:r>
              <a:rPr lang="en-IN" b="1" dirty="0"/>
              <a:t>https://www.practo.com/</a:t>
            </a:r>
            <a:endParaRPr lang="en-US" dirty="0"/>
          </a:p>
          <a:p>
            <a:endParaRPr lang="id-ID" dirty="0"/>
          </a:p>
        </p:txBody>
      </p:sp>
      <p:sp>
        <p:nvSpPr>
          <p:cNvPr id="13" name="TextBox 12">
            <a:extLst>
              <a:ext uri="{FF2B5EF4-FFF2-40B4-BE49-F238E27FC236}">
                <a16:creationId xmlns:a16="http://schemas.microsoft.com/office/drawing/2014/main" id="{5A8FC8A0-40A1-4B04-BAE3-2DA23A00FD29}"/>
              </a:ext>
            </a:extLst>
          </p:cNvPr>
          <p:cNvSpPr txBox="1"/>
          <p:nvPr/>
        </p:nvSpPr>
        <p:spPr>
          <a:xfrm>
            <a:off x="2309117" y="2200473"/>
            <a:ext cx="8261022" cy="1754326"/>
          </a:xfrm>
          <a:prstGeom prst="rect">
            <a:avLst/>
          </a:prstGeom>
          <a:noFill/>
        </p:spPr>
        <p:txBody>
          <a:bodyPr wrap="square">
            <a:spAutoFit/>
          </a:bodyPr>
          <a:lstStyle/>
          <a:p>
            <a:r>
              <a:rPr lang="en-US" dirty="0"/>
              <a:t>Practo is a </a:t>
            </a:r>
            <a:r>
              <a:rPr lang="en-US"/>
              <a:t>one-stop  </a:t>
            </a:r>
            <a:r>
              <a:rPr lang="en-US" dirty="0"/>
              <a:t>for all of a patient's healthcare needs. This </a:t>
            </a:r>
            <a:r>
              <a:rPr lang="en-US" dirty="0" err="1"/>
              <a:t>specialisation</a:t>
            </a:r>
            <a:r>
              <a:rPr lang="en-US" dirty="0"/>
              <a:t> is the most significant and responsible since it provides immediate medical care to those who are suffering. It connects people to everything they need to take care of themselves and their families, including </a:t>
            </a:r>
            <a:r>
              <a:rPr lang="en-US" dirty="0" err="1"/>
              <a:t>analysing</a:t>
            </a:r>
            <a:r>
              <a:rPr lang="en-US" dirty="0"/>
              <a:t> health conditions, locating the correct doctor, scheduling diagnostic testing, accessing medications, and storing medical records.</a:t>
            </a:r>
            <a:endParaRPr lang="id-ID" dirty="0"/>
          </a:p>
        </p:txBody>
      </p:sp>
    </p:spTree>
    <p:extLst>
      <p:ext uri="{BB962C8B-B14F-4D97-AF65-F5344CB8AC3E}">
        <p14:creationId xmlns:p14="http://schemas.microsoft.com/office/powerpoint/2010/main" val="205036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0F802-BE25-4ACB-93ED-1525986FBEA4}"/>
              </a:ext>
            </a:extLst>
          </p:cNvPr>
          <p:cNvSpPr>
            <a:spLocks noGrp="1"/>
          </p:cNvSpPr>
          <p:nvPr>
            <p:ph type="title"/>
          </p:nvPr>
        </p:nvSpPr>
        <p:spPr/>
        <p:txBody>
          <a:bodyPr/>
          <a:lstStyle/>
          <a:p>
            <a:pPr algn="l"/>
            <a:r>
              <a:rPr lang="en-US" dirty="0"/>
              <a:t>How is our work done ?</a:t>
            </a:r>
            <a:endParaRPr lang="id-ID" dirty="0"/>
          </a:p>
        </p:txBody>
      </p:sp>
      <p:sp>
        <p:nvSpPr>
          <p:cNvPr id="3" name="Content Placeholder 2">
            <a:extLst>
              <a:ext uri="{FF2B5EF4-FFF2-40B4-BE49-F238E27FC236}">
                <a16:creationId xmlns:a16="http://schemas.microsoft.com/office/drawing/2014/main" id="{855431B0-FC04-444E-8EE7-EE8B33115C31}"/>
              </a:ext>
            </a:extLst>
          </p:cNvPr>
          <p:cNvSpPr>
            <a:spLocks noGrp="1"/>
          </p:cNvSpPr>
          <p:nvPr>
            <p:ph idx="1"/>
          </p:nvPr>
        </p:nvSpPr>
        <p:spPr>
          <a:xfrm>
            <a:off x="2197730" y="2452808"/>
            <a:ext cx="7796540" cy="3997828"/>
          </a:xfrm>
        </p:spPr>
        <p:txBody>
          <a:bodyPr>
            <a:normAutofit lnSpcReduction="10000"/>
          </a:bodyPr>
          <a:lstStyle/>
          <a:p>
            <a:pPr algn="just"/>
            <a:r>
              <a:rPr lang="en-IN" dirty="0">
                <a:latin typeface="Arial" panose="020B0604020202020204" pitchFamily="34" charset="0"/>
                <a:cs typeface="Arial" panose="020B0604020202020204" pitchFamily="34" charset="0"/>
              </a:rPr>
              <a:t>The script is automated using Selenium with Java Language.</a:t>
            </a:r>
          </a:p>
          <a:p>
            <a:pPr algn="just"/>
            <a:r>
              <a:rPr lang="en-IN" dirty="0">
                <a:latin typeface="Arial" panose="020B0604020202020204" pitchFamily="34" charset="0"/>
                <a:cs typeface="Arial" panose="020B0604020202020204" pitchFamily="34" charset="0"/>
              </a:rPr>
              <a:t>Page Object Model(POM) is used to reduce the code duplication for various instances.</a:t>
            </a:r>
          </a:p>
          <a:p>
            <a:pPr algn="just"/>
            <a:r>
              <a:rPr lang="en-IN" dirty="0">
                <a:latin typeface="Arial" panose="020B0604020202020204" pitchFamily="34" charset="0"/>
                <a:cs typeface="Arial" panose="020B0604020202020204" pitchFamily="34" charset="0"/>
              </a:rPr>
              <a:t>Data obtained from website is stored in Excel Sheet using Apache POI; also, data input is taken from a file with variables written in it.</a:t>
            </a:r>
          </a:p>
          <a:p>
            <a:pPr algn="just"/>
            <a:r>
              <a:rPr lang="en-IN" dirty="0">
                <a:latin typeface="Arial" panose="020B0604020202020204" pitchFamily="34" charset="0"/>
                <a:cs typeface="Arial" panose="020B0604020202020204" pitchFamily="34" charset="0"/>
              </a:rPr>
              <a:t>Our script is in TestNG format.</a:t>
            </a:r>
          </a:p>
          <a:p>
            <a:pPr algn="just"/>
            <a:r>
              <a:rPr lang="en-IN" dirty="0">
                <a:latin typeface="Arial" panose="020B0604020202020204" pitchFamily="34" charset="0"/>
                <a:cs typeface="Arial" panose="020B0604020202020204" pitchFamily="34" charset="0"/>
              </a:rPr>
              <a:t>Project style is Maven project.</a:t>
            </a:r>
          </a:p>
          <a:p>
            <a:pPr algn="just"/>
            <a:r>
              <a:rPr lang="en-IN" dirty="0">
                <a:latin typeface="Arial" panose="020B0604020202020204" pitchFamily="34" charset="0"/>
                <a:cs typeface="Arial" panose="020B0604020202020204" pitchFamily="34" charset="0"/>
              </a:rPr>
              <a:t>Our script has been executed even in Jenkins.</a:t>
            </a:r>
            <a:endParaRPr lang="en-US" dirty="0"/>
          </a:p>
          <a:p>
            <a:pPr marL="0" indent="0">
              <a:buNone/>
            </a:pPr>
            <a:endParaRPr lang="id-ID" dirty="0"/>
          </a:p>
        </p:txBody>
      </p:sp>
    </p:spTree>
    <p:extLst>
      <p:ext uri="{BB962C8B-B14F-4D97-AF65-F5344CB8AC3E}">
        <p14:creationId xmlns:p14="http://schemas.microsoft.com/office/powerpoint/2010/main" val="1939794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8515BB-59EE-453D-82CE-EE72BF309F5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1" name="Picture 10">
            <a:extLst>
              <a:ext uri="{FF2B5EF4-FFF2-40B4-BE49-F238E27FC236}">
                <a16:creationId xmlns:a16="http://schemas.microsoft.com/office/drawing/2014/main" id="{37F492A7-5C9A-44D0-BA44-21328109557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3" name="Rectangle 12">
            <a:extLst>
              <a:ext uri="{FF2B5EF4-FFF2-40B4-BE49-F238E27FC236}">
                <a16:creationId xmlns:a16="http://schemas.microsoft.com/office/drawing/2014/main" id="{38CB1921-2103-4962-BC2D-CB488DD95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07309053-D520-473F-B065-0965E5C88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797F2982-9D29-4C8C-B653-C0BCE1B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5B325BAC-AB46-48CC-9F6B-79864ABE5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TextBox 20">
            <a:extLst>
              <a:ext uri="{FF2B5EF4-FFF2-40B4-BE49-F238E27FC236}">
                <a16:creationId xmlns:a16="http://schemas.microsoft.com/office/drawing/2014/main" id="{EAF1CE20-1BF6-42BB-AF36-D72F27ED17FC}"/>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3" name="Rectangle 22">
            <a:extLst>
              <a:ext uri="{FF2B5EF4-FFF2-40B4-BE49-F238E27FC236}">
                <a16:creationId xmlns:a16="http://schemas.microsoft.com/office/drawing/2014/main" id="{9CC4AF46-A1F3-4DF9-8F71-44A6B10E4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9867" cy="6855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0E798FC9-A14A-487D-88A2-A57F0029DC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27" name="Picture 26">
            <a:extLst>
              <a:ext uri="{FF2B5EF4-FFF2-40B4-BE49-F238E27FC236}">
                <a16:creationId xmlns:a16="http://schemas.microsoft.com/office/drawing/2014/main" id="{C5065053-9EF0-4668-9CF6-DD9A49BE242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5CD8DEDF-3AC4-4735-B9FF-7BE084C2B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106AA5C-5136-4C1B-8030-6FE6F0F55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7410167-A5D0-4B9C-A90D-300AF6533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10378001"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ECEEEA-6BCE-4B58-B12D-5F84340FA9E3}"/>
              </a:ext>
            </a:extLst>
          </p:cNvPr>
          <p:cNvSpPr>
            <a:spLocks noGrp="1"/>
          </p:cNvSpPr>
          <p:nvPr>
            <p:ph type="title"/>
          </p:nvPr>
        </p:nvSpPr>
        <p:spPr>
          <a:xfrm>
            <a:off x="1884119" y="2292002"/>
            <a:ext cx="2668479" cy="2268559"/>
          </a:xfrm>
        </p:spPr>
        <p:txBody>
          <a:bodyPr vert="horz" lIns="91440" tIns="45720" rIns="91440" bIns="45720" rtlCol="0" anchor="t">
            <a:normAutofit/>
          </a:bodyPr>
          <a:lstStyle/>
          <a:p>
            <a:pPr algn="l"/>
            <a:r>
              <a:rPr lang="en-US" sz="3000" dirty="0"/>
              <a:t>STRUCTURE OF THE PROJECT</a:t>
            </a:r>
          </a:p>
        </p:txBody>
      </p:sp>
      <p:sp>
        <p:nvSpPr>
          <p:cNvPr id="35" name="Rectangle 34">
            <a:extLst>
              <a:ext uri="{FF2B5EF4-FFF2-40B4-BE49-F238E27FC236}">
                <a16:creationId xmlns:a16="http://schemas.microsoft.com/office/drawing/2014/main" id="{04A2D297-946C-413D-8762-81BB0BB72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7666" y="-2718"/>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75864A4-81EA-42D1-B130-B1C7527FC2B5}"/>
              </a:ext>
            </a:extLst>
          </p:cNvPr>
          <p:cNvPicPr>
            <a:picLocks noChangeAspect="1"/>
          </p:cNvPicPr>
          <p:nvPr/>
        </p:nvPicPr>
        <p:blipFill>
          <a:blip r:embed="rId5"/>
          <a:stretch>
            <a:fillRect/>
          </a:stretch>
        </p:blipFill>
        <p:spPr>
          <a:xfrm>
            <a:off x="6376631" y="761127"/>
            <a:ext cx="3838024" cy="5465114"/>
          </a:xfrm>
          <a:prstGeom prst="rect">
            <a:avLst/>
          </a:prstGeom>
        </p:spPr>
      </p:pic>
    </p:spTree>
    <p:extLst>
      <p:ext uri="{BB962C8B-B14F-4D97-AF65-F5344CB8AC3E}">
        <p14:creationId xmlns:p14="http://schemas.microsoft.com/office/powerpoint/2010/main" val="4269133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49A0C8-4DD4-4ABB-A614-2328477652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9" name="Picture 8">
            <a:extLst>
              <a:ext uri="{FF2B5EF4-FFF2-40B4-BE49-F238E27FC236}">
                <a16:creationId xmlns:a16="http://schemas.microsoft.com/office/drawing/2014/main" id="{0F6A325A-2919-4123-9174-54EABC5A03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11" name="Rectangle 10">
            <a:extLst>
              <a:ext uri="{FF2B5EF4-FFF2-40B4-BE49-F238E27FC236}">
                <a16:creationId xmlns:a16="http://schemas.microsoft.com/office/drawing/2014/main" id="{80E82CC2-31B4-4592-9C30-6A975D5DE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198CE383-5E7E-4B66-B52A-B492AE0F10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9D185A96-18D7-4084-8117-F60559EB2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EA34A425-32DC-4467-9A4A-9176EC369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TextBox 18">
            <a:extLst>
              <a:ext uri="{FF2B5EF4-FFF2-40B4-BE49-F238E27FC236}">
                <a16:creationId xmlns:a16="http://schemas.microsoft.com/office/drawing/2014/main" id="{1BF53389-3CCE-4DFA-9F44-1093CA4DBEA2}"/>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91282" y="3262852"/>
            <a:ext cx="415636" cy="461665"/>
          </a:xfrm>
          <a:prstGeom prst="rect">
            <a:avLst/>
          </a:prstGeom>
          <a:noFill/>
        </p:spPr>
        <p:txBody>
          <a:bodyPr wrap="square" rtlCol="0">
            <a:spAutoFit/>
          </a:bodyPr>
          <a:lstStyle/>
          <a:p>
            <a:pPr algn="r">
              <a:spcAft>
                <a:spcPts val="600"/>
              </a:spcAft>
            </a:pP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 useBgFill="1">
        <p:nvSpPr>
          <p:cNvPr id="21" name="Rectangle 20">
            <a:extLst>
              <a:ext uri="{FF2B5EF4-FFF2-40B4-BE49-F238E27FC236}">
                <a16:creationId xmlns:a16="http://schemas.microsoft.com/office/drawing/2014/main" id="{8F3CF990-ACB8-443A-BB74-D36EC8A00B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0B98862-BEE1-44FB-A335-A1B9106B445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a:noFill/>
        </p:spPr>
      </p:pic>
      <p:sp>
        <p:nvSpPr>
          <p:cNvPr id="25" name="Freeform: Shape 24">
            <a:extLst>
              <a:ext uri="{FF2B5EF4-FFF2-40B4-BE49-F238E27FC236}">
                <a16:creationId xmlns:a16="http://schemas.microsoft.com/office/drawing/2014/main" id="{65F94F98-3A57-49AA-838E-91AAF600B6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678519" y="-1660968"/>
            <a:ext cx="5838229" cy="11188733"/>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000">
                <a:schemeClr val="accent1">
                  <a:alpha val="0"/>
                </a:schemeClr>
              </a:gs>
              <a:gs pos="100000">
                <a:schemeClr val="accent1">
                  <a:alpha val="7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7" name="Picture 26">
            <a:extLst>
              <a:ext uri="{FF2B5EF4-FFF2-40B4-BE49-F238E27FC236}">
                <a16:creationId xmlns:a16="http://schemas.microsoft.com/office/drawing/2014/main" id="{7185CF21-0594-48C0-9F3E-254D6BCE9D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29" name="Rectangle 28">
            <a:extLst>
              <a:ext uri="{FF2B5EF4-FFF2-40B4-BE49-F238E27FC236}">
                <a16:creationId xmlns:a16="http://schemas.microsoft.com/office/drawing/2014/main" id="{A0B5529D-5CAA-4BF2-B5C9-34705E766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59909" cy="6858000"/>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Freeform: Shape 30">
            <a:extLst>
              <a:ext uri="{FF2B5EF4-FFF2-40B4-BE49-F238E27FC236}">
                <a16:creationId xmlns:a16="http://schemas.microsoft.com/office/drawing/2014/main" id="{FBD68200-BC03-4015-860B-CD5C30CD7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9910" y="0"/>
            <a:ext cx="7869544" cy="6858000"/>
          </a:xfrm>
          <a:custGeom>
            <a:avLst/>
            <a:gdLst>
              <a:gd name="connsiteX0" fmla="*/ 0 w 7821919"/>
              <a:gd name="connsiteY0" fmla="*/ 0 h 6858000"/>
              <a:gd name="connsiteX1" fmla="*/ 6983367 w 7821919"/>
              <a:gd name="connsiteY1" fmla="*/ 0 h 6858000"/>
              <a:gd name="connsiteX2" fmla="*/ 6982269 w 7821919"/>
              <a:gd name="connsiteY2" fmla="*/ 1331 h 6858000"/>
              <a:gd name="connsiteX3" fmla="*/ 6833782 w 7821919"/>
              <a:gd name="connsiteY3" fmla="*/ 487443 h 6858000"/>
              <a:gd name="connsiteX4" fmla="*/ 6851446 w 7821919"/>
              <a:gd name="connsiteY4" fmla="*/ 662666 h 6858000"/>
              <a:gd name="connsiteX5" fmla="*/ 6857532 w 7821919"/>
              <a:gd name="connsiteY5" fmla="*/ 686333 h 6858000"/>
              <a:gd name="connsiteX6" fmla="*/ 6806927 w 7821919"/>
              <a:gd name="connsiteY6" fmla="*/ 699345 h 6858000"/>
              <a:gd name="connsiteX7" fmla="*/ 5555365 w 7821919"/>
              <a:gd name="connsiteY7" fmla="*/ 2400515 h 6858000"/>
              <a:gd name="connsiteX8" fmla="*/ 7336617 w 7821919"/>
              <a:gd name="connsiteY8" fmla="*/ 4181767 h 6858000"/>
              <a:gd name="connsiteX9" fmla="*/ 7452815 w 7821919"/>
              <a:gd name="connsiteY9" fmla="*/ 4175900 h 6858000"/>
              <a:gd name="connsiteX10" fmla="*/ 7437456 w 7821919"/>
              <a:gd name="connsiteY10" fmla="*/ 4225378 h 6858000"/>
              <a:gd name="connsiteX11" fmla="*/ 7428275 w 7821919"/>
              <a:gd name="connsiteY11" fmla="*/ 4316448 h 6858000"/>
              <a:gd name="connsiteX12" fmla="*/ 7789089 w 7821919"/>
              <a:gd name="connsiteY12" fmla="*/ 4759152 h 6858000"/>
              <a:gd name="connsiteX13" fmla="*/ 7821919 w 7821919"/>
              <a:gd name="connsiteY13" fmla="*/ 4762461 h 6858000"/>
              <a:gd name="connsiteX14" fmla="*/ 7809638 w 7821919"/>
              <a:gd name="connsiteY14" fmla="*/ 4785088 h 6858000"/>
              <a:gd name="connsiteX15" fmla="*/ 7794661 w 7821919"/>
              <a:gd name="connsiteY15" fmla="*/ 4833335 h 6858000"/>
              <a:gd name="connsiteX16" fmla="*/ 7524776 w 7821919"/>
              <a:gd name="connsiteY16" fmla="*/ 4917113 h 6858000"/>
              <a:gd name="connsiteX17" fmla="*/ 6642110 w 7821919"/>
              <a:gd name="connsiteY17" fmla="*/ 6248746 h 6858000"/>
              <a:gd name="connsiteX18" fmla="*/ 6755682 w 7821919"/>
              <a:gd name="connsiteY18" fmla="*/ 6811285 h 6858000"/>
              <a:gd name="connsiteX19" fmla="*/ 6778185 w 7821919"/>
              <a:gd name="connsiteY19" fmla="*/ 6858000 h 6858000"/>
              <a:gd name="connsiteX20" fmla="*/ 0 w 7821919"/>
              <a:gd name="connsiteY2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21919" h="6858000">
                <a:moveTo>
                  <a:pt x="0" y="0"/>
                </a:moveTo>
                <a:lnTo>
                  <a:pt x="6983367" y="0"/>
                </a:lnTo>
                <a:lnTo>
                  <a:pt x="6982269" y="1331"/>
                </a:lnTo>
                <a:cubicBezTo>
                  <a:pt x="6888522" y="140095"/>
                  <a:pt x="6833782" y="307376"/>
                  <a:pt x="6833782" y="487443"/>
                </a:cubicBezTo>
                <a:cubicBezTo>
                  <a:pt x="6833782" y="547466"/>
                  <a:pt x="6839864" y="606067"/>
                  <a:pt x="6851446" y="662666"/>
                </a:cubicBezTo>
                <a:lnTo>
                  <a:pt x="6857532" y="686333"/>
                </a:lnTo>
                <a:lnTo>
                  <a:pt x="6806927" y="699345"/>
                </a:lnTo>
                <a:cubicBezTo>
                  <a:pt x="6081835" y="924872"/>
                  <a:pt x="5555365" y="1601212"/>
                  <a:pt x="5555365" y="2400515"/>
                </a:cubicBezTo>
                <a:cubicBezTo>
                  <a:pt x="5555365" y="3384273"/>
                  <a:pt x="6352859" y="4181767"/>
                  <a:pt x="7336617" y="4181767"/>
                </a:cubicBezTo>
                <a:lnTo>
                  <a:pt x="7452815" y="4175900"/>
                </a:lnTo>
                <a:lnTo>
                  <a:pt x="7437456" y="4225378"/>
                </a:lnTo>
                <a:cubicBezTo>
                  <a:pt x="7431436" y="4254794"/>
                  <a:pt x="7428275" y="4285252"/>
                  <a:pt x="7428275" y="4316448"/>
                </a:cubicBezTo>
                <a:cubicBezTo>
                  <a:pt x="7428275" y="4534821"/>
                  <a:pt x="7583172" y="4717015"/>
                  <a:pt x="7789089" y="4759152"/>
                </a:cubicBezTo>
                <a:lnTo>
                  <a:pt x="7821919" y="4762461"/>
                </a:lnTo>
                <a:lnTo>
                  <a:pt x="7809638" y="4785088"/>
                </a:lnTo>
                <a:lnTo>
                  <a:pt x="7794661" y="4833335"/>
                </a:lnTo>
                <a:lnTo>
                  <a:pt x="7524776" y="4917113"/>
                </a:lnTo>
                <a:cubicBezTo>
                  <a:pt x="7006070" y="5136507"/>
                  <a:pt x="6642110" y="5650122"/>
                  <a:pt x="6642110" y="6248746"/>
                </a:cubicBezTo>
                <a:cubicBezTo>
                  <a:pt x="6642110" y="6448287"/>
                  <a:pt x="6682550" y="6638383"/>
                  <a:pt x="6755682" y="6811285"/>
                </a:cubicBezTo>
                <a:lnTo>
                  <a:pt x="6778185" y="6858000"/>
                </a:lnTo>
                <a:lnTo>
                  <a:pt x="0" y="6858000"/>
                </a:lnTo>
                <a:close/>
              </a:path>
            </a:pathLst>
          </a:custGeom>
          <a:gradFill>
            <a:gsLst>
              <a:gs pos="25996">
                <a:srgbClr val="1F2D29">
                  <a:alpha val="4000"/>
                </a:srgbClr>
              </a:gs>
              <a:gs pos="20000">
                <a:schemeClr val="bg2">
                  <a:alpha val="0"/>
                </a:schemeClr>
              </a:gs>
              <a:gs pos="100000">
                <a:schemeClr val="bg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Oval 32">
            <a:extLst>
              <a:ext uri="{FF2B5EF4-FFF2-40B4-BE49-F238E27FC236}">
                <a16:creationId xmlns:a16="http://schemas.microsoft.com/office/drawing/2014/main" id="{332A6F87-AC28-4AA8-B8A6-AEBC67BD0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7567" y="2282700"/>
            <a:ext cx="967148" cy="967148"/>
          </a:xfrm>
          <a:prstGeom prst="ellipse">
            <a:avLst/>
          </a:prstGeom>
          <a:gradFill>
            <a:gsLst>
              <a:gs pos="0">
                <a:schemeClr val="bg2">
                  <a:alpha val="0"/>
                </a:schemeClr>
              </a:gs>
              <a:gs pos="100000">
                <a:schemeClr val="accent1">
                  <a:alpha val="21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7795FD-F4A8-4E90-9AD1-BD0DF8878112}"/>
              </a:ext>
            </a:extLst>
          </p:cNvPr>
          <p:cNvSpPr>
            <a:spLocks noGrp="1"/>
          </p:cNvSpPr>
          <p:nvPr>
            <p:ph type="title"/>
          </p:nvPr>
        </p:nvSpPr>
        <p:spPr>
          <a:xfrm>
            <a:off x="2193167" y="2590984"/>
            <a:ext cx="7369642" cy="3608480"/>
          </a:xfrm>
        </p:spPr>
        <p:txBody>
          <a:bodyPr vert="horz" lIns="91440" tIns="45720" rIns="91440" bIns="45720" rtlCol="0" anchor="t">
            <a:normAutofit/>
          </a:bodyPr>
          <a:lstStyle/>
          <a:p>
            <a:pPr algn="l"/>
            <a:r>
              <a:rPr lang="en-US" sz="8000" dirty="0"/>
              <a:t>Steps To Project Execution</a:t>
            </a:r>
          </a:p>
        </p:txBody>
      </p:sp>
    </p:spTree>
    <p:extLst>
      <p:ext uri="{BB962C8B-B14F-4D97-AF65-F5344CB8AC3E}">
        <p14:creationId xmlns:p14="http://schemas.microsoft.com/office/powerpoint/2010/main" val="365669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docProps/app.xml><?xml version="1.0" encoding="utf-8"?>
<Properties xmlns="http://schemas.openxmlformats.org/officeDocument/2006/extended-properties" xmlns:vt="http://schemas.openxmlformats.org/officeDocument/2006/docPropsVTypes">
  <Template>Madison</Template>
  <TotalTime>1286</TotalTime>
  <Words>546</Words>
  <Application>Microsoft Office PowerPoint</Application>
  <PresentationFormat>Widescreen</PresentationFormat>
  <Paragraphs>69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MS Shell Dlg 2</vt:lpstr>
      <vt:lpstr>Roboto</vt:lpstr>
      <vt:lpstr>Wingdings</vt:lpstr>
      <vt:lpstr>Wingdings 3</vt:lpstr>
      <vt:lpstr>Madison</vt:lpstr>
      <vt:lpstr>HACKATHON PROJECT</vt:lpstr>
      <vt:lpstr>TEAM MEMBERS:</vt:lpstr>
      <vt:lpstr>PROJECT TITLE – FINDING HOSPITALS</vt:lpstr>
      <vt:lpstr>Detailed Description</vt:lpstr>
      <vt:lpstr>About Our Work</vt:lpstr>
      <vt:lpstr>About the Practo Website</vt:lpstr>
      <vt:lpstr>How is our work done ?</vt:lpstr>
      <vt:lpstr>STRUCTURE OF THE PROJECT</vt:lpstr>
      <vt:lpstr>Steps To Project Execution</vt:lpstr>
      <vt:lpstr>Step 1 : Practo Home page</vt:lpstr>
      <vt:lpstr>Step 2 : Search results for Hospital</vt:lpstr>
      <vt:lpstr>Step 3 : Going back to the Home Page and clicking on Diagnostic Tab</vt:lpstr>
      <vt:lpstr>PowerPoint Presentation</vt:lpstr>
      <vt:lpstr>Step 5 : Going back to the Home Page and clicking on For Provider  and selecting Corporate Wellness option from the drop-down list </vt:lpstr>
      <vt:lpstr>Step 6 : Corporate Wellness page </vt:lpstr>
      <vt:lpstr>PowerPoint Presentation</vt:lpstr>
      <vt:lpstr>Step 8 : Negative Scenario</vt:lpstr>
      <vt:lpstr>PowerPoint Presentation</vt:lpstr>
      <vt:lpstr>Jenkins Execution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 PROJECT</dc:title>
  <dc:creator>sai rohith</dc:creator>
  <cp:lastModifiedBy>sai rohith</cp:lastModifiedBy>
  <cp:revision>13</cp:revision>
  <dcterms:created xsi:type="dcterms:W3CDTF">2021-07-14T13:42:12Z</dcterms:created>
  <dcterms:modified xsi:type="dcterms:W3CDTF">2021-07-26T03:42:27Z</dcterms:modified>
</cp:coreProperties>
</file>